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5"/>
  </p:notesMasterIdLst>
  <p:sldIdLst>
    <p:sldId id="256" r:id="rId2"/>
    <p:sldId id="258" r:id="rId3"/>
    <p:sldId id="260" r:id="rId4"/>
    <p:sldId id="257" r:id="rId5"/>
    <p:sldId id="263" r:id="rId6"/>
    <p:sldId id="266" r:id="rId7"/>
    <p:sldId id="268" r:id="rId8"/>
    <p:sldId id="259" r:id="rId9"/>
    <p:sldId id="264" r:id="rId10"/>
    <p:sldId id="265" r:id="rId11"/>
    <p:sldId id="267" r:id="rId12"/>
    <p:sldId id="269" r:id="rId13"/>
    <p:sldId id="262" r:id="rId14"/>
  </p:sldIdLst>
  <p:sldSz cx="18288000" cy="10288588"/>
  <p:notesSz cx="6858000" cy="9144000"/>
  <p:embeddedFontLst>
    <p:embeddedFont>
      <p:font typeface="Calibri" panose="020F0502020204030204" pitchFamily="34" charset="0"/>
      <p:regular r:id="rId16"/>
      <p:bold r:id="rId17"/>
      <p:italic r:id="rId18"/>
      <p:boldItalic r:id="rId19"/>
    </p:embeddedFont>
    <p:embeddedFont>
      <p:font typeface="Poppins" panose="020B0604020202020204" charset="0"/>
      <p:regular r:id="rId20"/>
      <p:bold r:id="rId21"/>
      <p:italic r:id="rId22"/>
      <p:boldItalic r:id="rId23"/>
    </p:embeddedFont>
    <p:embeddedFont>
      <p:font typeface="Poppins Light" panose="020B0604020202020204" charset="0"/>
      <p:regular r:id="rId24"/>
      <p:bold r:id="rId25"/>
      <p:italic r:id="rId26"/>
      <p:boldItalic r:id="rId27"/>
    </p:embeddedFont>
    <p:embeddedFont>
      <p:font typeface="Roboto Black" panose="020B0604020202020204" charset="0"/>
      <p:bold r:id="rId28"/>
      <p:boldItalic r:id="rId29"/>
    </p:embeddedFont>
    <p:embeddedFont>
      <p:font typeface="Roboto Light"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0" d="100"/>
          <a:sy n="30" d="100"/>
        </p:scale>
        <p:origin x="77" y="7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21" Type="http://schemas.openxmlformats.org/officeDocument/2006/relationships/font" Target="fonts/font6.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7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a918b84e48_0_4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 name="Google Shape;119;ga918b84e48_0_42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0" name="Google Shape;120;ga918b84e48_0_42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ce4788bbe6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ce4788bbe6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35075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ce4788bbe6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ce4788bbe6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8265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ce4788bbe6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ce4788bbe6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17073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bb30d0a2c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gabb30d0a2c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4253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a918b84e48_0_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ga918b84e48_0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bb30d0a2c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gabb30d0a2c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a918b84e48_0_4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ga918b84e48_0_4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bb30d0a2c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gabb30d0a2c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3038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bb30d0a2c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gabb30d0a2c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666963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abb30d0a2c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gabb30d0a2c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51404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ce4788bbe6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ce4788bbe6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ce4788bbe6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ce4788bbe6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96667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18_Custom Layout">
  <p:cSld name="18_Custom Layout">
    <p:spTree>
      <p:nvGrpSpPr>
        <p:cNvPr id="1" name="Shape 13"/>
        <p:cNvGrpSpPr/>
        <p:nvPr/>
      </p:nvGrpSpPr>
      <p:grpSpPr>
        <a:xfrm>
          <a:off x="0" y="0"/>
          <a:ext cx="0" cy="0"/>
          <a:chOff x="0" y="0"/>
          <a:chExt cx="0" cy="0"/>
        </a:xfrm>
      </p:grpSpPr>
      <p:sp>
        <p:nvSpPr>
          <p:cNvPr id="14" name="Google Shape;14;p2"/>
          <p:cNvSpPr>
            <a:spLocks noGrp="1"/>
          </p:cNvSpPr>
          <p:nvPr>
            <p:ph type="pic" idx="2"/>
          </p:nvPr>
        </p:nvSpPr>
        <p:spPr>
          <a:xfrm>
            <a:off x="0" y="0"/>
            <a:ext cx="18288001" cy="93154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40"/>
        <p:cNvGrpSpPr/>
        <p:nvPr/>
      </p:nvGrpSpPr>
      <p:grpSpPr>
        <a:xfrm>
          <a:off x="0" y="0"/>
          <a:ext cx="0" cy="0"/>
          <a:chOff x="0" y="0"/>
          <a:chExt cx="0" cy="0"/>
        </a:xfrm>
      </p:grpSpPr>
      <p:sp>
        <p:nvSpPr>
          <p:cNvPr id="41" name="Google Shape;41;p11"/>
          <p:cNvSpPr>
            <a:spLocks noGrp="1"/>
          </p:cNvSpPr>
          <p:nvPr>
            <p:ph type="pic" idx="2"/>
          </p:nvPr>
        </p:nvSpPr>
        <p:spPr>
          <a:xfrm>
            <a:off x="1219199" y="4908884"/>
            <a:ext cx="17068801" cy="5379704"/>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42"/>
        <p:cNvGrpSpPr/>
        <p:nvPr/>
      </p:nvGrpSpPr>
      <p:grpSpPr>
        <a:xfrm>
          <a:off x="0" y="0"/>
          <a:ext cx="0" cy="0"/>
          <a:chOff x="0" y="0"/>
          <a:chExt cx="0" cy="0"/>
        </a:xfrm>
      </p:grpSpPr>
      <p:sp>
        <p:nvSpPr>
          <p:cNvPr id="43" name="Google Shape;43;p12"/>
          <p:cNvSpPr>
            <a:spLocks noGrp="1"/>
          </p:cNvSpPr>
          <p:nvPr>
            <p:ph type="pic" idx="2"/>
          </p:nvPr>
        </p:nvSpPr>
        <p:spPr>
          <a:xfrm>
            <a:off x="14117055" y="1"/>
            <a:ext cx="4170946" cy="511743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44" name="Google Shape;44;p12"/>
          <p:cNvSpPr>
            <a:spLocks noGrp="1"/>
          </p:cNvSpPr>
          <p:nvPr>
            <p:ph type="pic" idx="3"/>
          </p:nvPr>
        </p:nvSpPr>
        <p:spPr>
          <a:xfrm>
            <a:off x="9882188" y="5117433"/>
            <a:ext cx="8405812" cy="517115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45" name="Google Shape;45;p12"/>
          <p:cNvSpPr>
            <a:spLocks noGrp="1"/>
          </p:cNvSpPr>
          <p:nvPr>
            <p:ph type="pic" idx="4"/>
          </p:nvPr>
        </p:nvSpPr>
        <p:spPr>
          <a:xfrm>
            <a:off x="9882188" y="1"/>
            <a:ext cx="4234866" cy="511743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46"/>
        <p:cNvGrpSpPr/>
        <p:nvPr/>
      </p:nvGrpSpPr>
      <p:grpSpPr>
        <a:xfrm>
          <a:off x="0" y="0"/>
          <a:ext cx="0" cy="0"/>
          <a:chOff x="0" y="0"/>
          <a:chExt cx="0" cy="0"/>
        </a:xfrm>
      </p:grpSpPr>
      <p:sp>
        <p:nvSpPr>
          <p:cNvPr id="47" name="Google Shape;47;p13"/>
          <p:cNvSpPr>
            <a:spLocks noGrp="1"/>
          </p:cNvSpPr>
          <p:nvPr>
            <p:ph type="pic" idx="2"/>
          </p:nvPr>
        </p:nvSpPr>
        <p:spPr>
          <a:xfrm>
            <a:off x="9144000" y="0"/>
            <a:ext cx="4523874" cy="51435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48" name="Google Shape;48;p13"/>
          <p:cNvSpPr>
            <a:spLocks noGrp="1"/>
          </p:cNvSpPr>
          <p:nvPr>
            <p:ph type="pic" idx="3"/>
          </p:nvPr>
        </p:nvSpPr>
        <p:spPr>
          <a:xfrm>
            <a:off x="13667873" y="5145088"/>
            <a:ext cx="4620126" cy="51435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49"/>
        <p:cNvGrpSpPr/>
        <p:nvPr/>
      </p:nvGrpSpPr>
      <p:grpSpPr>
        <a:xfrm>
          <a:off x="0" y="0"/>
          <a:ext cx="0" cy="0"/>
          <a:chOff x="0" y="0"/>
          <a:chExt cx="0" cy="0"/>
        </a:xfrm>
      </p:grpSpPr>
      <p:sp>
        <p:nvSpPr>
          <p:cNvPr id="50" name="Google Shape;50;p14"/>
          <p:cNvSpPr>
            <a:spLocks noGrp="1"/>
          </p:cNvSpPr>
          <p:nvPr>
            <p:ph type="pic" idx="2"/>
          </p:nvPr>
        </p:nvSpPr>
        <p:spPr>
          <a:xfrm>
            <a:off x="9882188" y="5117433"/>
            <a:ext cx="8405812" cy="517115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51" name="Google Shape;51;p14"/>
          <p:cNvSpPr>
            <a:spLocks noGrp="1"/>
          </p:cNvSpPr>
          <p:nvPr>
            <p:ph type="pic" idx="3"/>
          </p:nvPr>
        </p:nvSpPr>
        <p:spPr>
          <a:xfrm>
            <a:off x="9882188" y="1"/>
            <a:ext cx="4234866" cy="511743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52"/>
        <p:cNvGrpSpPr/>
        <p:nvPr/>
      </p:nvGrpSpPr>
      <p:grpSpPr>
        <a:xfrm>
          <a:off x="0" y="0"/>
          <a:ext cx="0" cy="0"/>
          <a:chOff x="0" y="0"/>
          <a:chExt cx="0" cy="0"/>
        </a:xfrm>
      </p:grpSpPr>
      <p:sp>
        <p:nvSpPr>
          <p:cNvPr id="53" name="Google Shape;53;p15"/>
          <p:cNvSpPr>
            <a:spLocks noGrp="1"/>
          </p:cNvSpPr>
          <p:nvPr>
            <p:ph type="pic" idx="2"/>
          </p:nvPr>
        </p:nvSpPr>
        <p:spPr>
          <a:xfrm>
            <a:off x="8422105" y="0"/>
            <a:ext cx="2165684" cy="588745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54" name="Google Shape;54;p15"/>
          <p:cNvSpPr>
            <a:spLocks noGrp="1"/>
          </p:cNvSpPr>
          <p:nvPr>
            <p:ph type="pic" idx="3"/>
          </p:nvPr>
        </p:nvSpPr>
        <p:spPr>
          <a:xfrm>
            <a:off x="10587789" y="0"/>
            <a:ext cx="2165684" cy="588745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55" name="Google Shape;55;p15"/>
          <p:cNvSpPr>
            <a:spLocks noGrp="1"/>
          </p:cNvSpPr>
          <p:nvPr>
            <p:ph type="pic" idx="4"/>
          </p:nvPr>
        </p:nvSpPr>
        <p:spPr>
          <a:xfrm>
            <a:off x="12753473" y="0"/>
            <a:ext cx="2165684" cy="588745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56" name="Google Shape;56;p15"/>
          <p:cNvSpPr>
            <a:spLocks noGrp="1"/>
          </p:cNvSpPr>
          <p:nvPr>
            <p:ph type="pic" idx="5"/>
          </p:nvPr>
        </p:nvSpPr>
        <p:spPr>
          <a:xfrm>
            <a:off x="14919156" y="0"/>
            <a:ext cx="2165684" cy="588745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Vertical Title and Text">
  <p:cSld name="Vertical Title and Text">
    <p:spTree>
      <p:nvGrpSpPr>
        <p:cNvPr id="1" name="Shape 57"/>
        <p:cNvGrpSpPr/>
        <p:nvPr/>
      </p:nvGrpSpPr>
      <p:grpSpPr>
        <a:xfrm>
          <a:off x="0" y="0"/>
          <a:ext cx="0" cy="0"/>
          <a:chOff x="0" y="0"/>
          <a:chExt cx="0" cy="0"/>
        </a:xfrm>
      </p:grpSpPr>
      <p:sp>
        <p:nvSpPr>
          <p:cNvPr id="58" name="Google Shape;58;p16"/>
          <p:cNvSpPr>
            <a:spLocks noGrp="1"/>
          </p:cNvSpPr>
          <p:nvPr>
            <p:ph type="pic" idx="2"/>
          </p:nvPr>
        </p:nvSpPr>
        <p:spPr>
          <a:xfrm>
            <a:off x="0" y="0"/>
            <a:ext cx="18288001" cy="1028858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9_Custom Layout">
  <p:cSld name="9_Custom Layout">
    <p:spTree>
      <p:nvGrpSpPr>
        <p:cNvPr id="1" name="Shape 59"/>
        <p:cNvGrpSpPr/>
        <p:nvPr/>
      </p:nvGrpSpPr>
      <p:grpSpPr>
        <a:xfrm>
          <a:off x="0" y="0"/>
          <a:ext cx="0" cy="0"/>
          <a:chOff x="0" y="0"/>
          <a:chExt cx="0" cy="0"/>
        </a:xfrm>
      </p:grpSpPr>
      <p:sp>
        <p:nvSpPr>
          <p:cNvPr id="60" name="Google Shape;60;p17"/>
          <p:cNvSpPr>
            <a:spLocks noGrp="1"/>
          </p:cNvSpPr>
          <p:nvPr>
            <p:ph type="pic" idx="2"/>
          </p:nvPr>
        </p:nvSpPr>
        <p:spPr>
          <a:xfrm>
            <a:off x="1219200" y="1074737"/>
            <a:ext cx="9159875" cy="426728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61" name="Google Shape;61;p17"/>
          <p:cNvSpPr>
            <a:spLocks noGrp="1"/>
          </p:cNvSpPr>
          <p:nvPr>
            <p:ph type="pic" idx="3"/>
          </p:nvPr>
        </p:nvSpPr>
        <p:spPr>
          <a:xfrm>
            <a:off x="10812379" y="1074737"/>
            <a:ext cx="6224337" cy="4267284"/>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62"/>
        <p:cNvGrpSpPr/>
        <p:nvPr/>
      </p:nvGrpSpPr>
      <p:grpSpPr>
        <a:xfrm>
          <a:off x="0" y="0"/>
          <a:ext cx="0" cy="0"/>
          <a:chOff x="0" y="0"/>
          <a:chExt cx="0" cy="0"/>
        </a:xfrm>
      </p:grpSpPr>
      <p:sp>
        <p:nvSpPr>
          <p:cNvPr id="63" name="Google Shape;63;p18"/>
          <p:cNvSpPr>
            <a:spLocks noGrp="1"/>
          </p:cNvSpPr>
          <p:nvPr>
            <p:ph type="pic" idx="2"/>
          </p:nvPr>
        </p:nvSpPr>
        <p:spPr>
          <a:xfrm>
            <a:off x="0" y="1585956"/>
            <a:ext cx="4933949" cy="7116677"/>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64"/>
        <p:cNvGrpSpPr/>
        <p:nvPr/>
      </p:nvGrpSpPr>
      <p:grpSpPr>
        <a:xfrm>
          <a:off x="0" y="0"/>
          <a:ext cx="0" cy="0"/>
          <a:chOff x="0" y="0"/>
          <a:chExt cx="0" cy="0"/>
        </a:xfrm>
      </p:grpSpPr>
      <p:sp>
        <p:nvSpPr>
          <p:cNvPr id="65" name="Google Shape;65;p19"/>
          <p:cNvSpPr>
            <a:spLocks noGrp="1"/>
          </p:cNvSpPr>
          <p:nvPr>
            <p:ph type="pic" idx="2"/>
          </p:nvPr>
        </p:nvSpPr>
        <p:spPr>
          <a:xfrm>
            <a:off x="4103771" y="0"/>
            <a:ext cx="4944979" cy="10288587"/>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66" name="Google Shape;66;p19"/>
          <p:cNvSpPr/>
          <p:nvPr/>
        </p:nvSpPr>
        <p:spPr>
          <a:xfrm>
            <a:off x="0" y="0"/>
            <a:ext cx="4103771" cy="10288588"/>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Roboto Light"/>
              <a:ea typeface="Roboto Light"/>
              <a:cs typeface="Roboto Light"/>
              <a:sym typeface="Roboto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67"/>
        <p:cNvGrpSpPr/>
        <p:nvPr/>
      </p:nvGrpSpPr>
      <p:grpSpPr>
        <a:xfrm>
          <a:off x="0" y="0"/>
          <a:ext cx="0" cy="0"/>
          <a:chOff x="0" y="0"/>
          <a:chExt cx="0" cy="0"/>
        </a:xfrm>
      </p:grpSpPr>
      <p:sp>
        <p:nvSpPr>
          <p:cNvPr id="68" name="Google Shape;68;p20"/>
          <p:cNvSpPr>
            <a:spLocks noGrp="1"/>
          </p:cNvSpPr>
          <p:nvPr>
            <p:ph type="pic" idx="2"/>
          </p:nvPr>
        </p:nvSpPr>
        <p:spPr>
          <a:xfrm>
            <a:off x="0" y="0"/>
            <a:ext cx="4443663" cy="10288587"/>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chemeClr val="lt1"/>
        </a:solidFill>
        <a:effectLst/>
      </p:bgPr>
    </p:bg>
    <p:spTree>
      <p:nvGrpSpPr>
        <p:cNvPr id="1" name="Shape 15"/>
        <p:cNvGrpSpPr/>
        <p:nvPr/>
      </p:nvGrpSpPr>
      <p:grpSpPr>
        <a:xfrm>
          <a:off x="0" y="0"/>
          <a:ext cx="0" cy="0"/>
          <a:chOff x="0" y="0"/>
          <a:chExt cx="0" cy="0"/>
        </a:xfrm>
      </p:grpSpPr>
      <p:sp>
        <p:nvSpPr>
          <p:cNvPr id="16" name="Google Shape;16;p3"/>
          <p:cNvSpPr>
            <a:spLocks noGrp="1"/>
          </p:cNvSpPr>
          <p:nvPr>
            <p:ph type="pic" idx="2"/>
          </p:nvPr>
        </p:nvSpPr>
        <p:spPr>
          <a:xfrm>
            <a:off x="9906000" y="0"/>
            <a:ext cx="8382000" cy="1028858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69"/>
        <p:cNvGrpSpPr/>
        <p:nvPr/>
      </p:nvGrpSpPr>
      <p:grpSpPr>
        <a:xfrm>
          <a:off x="0" y="0"/>
          <a:ext cx="0" cy="0"/>
          <a:chOff x="0" y="0"/>
          <a:chExt cx="0" cy="0"/>
        </a:xfrm>
      </p:grpSpPr>
      <p:sp>
        <p:nvSpPr>
          <p:cNvPr id="70" name="Google Shape;70;p21"/>
          <p:cNvSpPr>
            <a:spLocks noGrp="1"/>
          </p:cNvSpPr>
          <p:nvPr>
            <p:ph type="pic" idx="2"/>
          </p:nvPr>
        </p:nvSpPr>
        <p:spPr>
          <a:xfrm>
            <a:off x="0" y="6545179"/>
            <a:ext cx="18288001" cy="374340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_Custom Layout">
  <p:cSld name="3_Custom Layout">
    <p:spTree>
      <p:nvGrpSpPr>
        <p:cNvPr id="1" name="Shape 71"/>
        <p:cNvGrpSpPr/>
        <p:nvPr/>
      </p:nvGrpSpPr>
      <p:grpSpPr>
        <a:xfrm>
          <a:off x="0" y="0"/>
          <a:ext cx="0" cy="0"/>
          <a:chOff x="0" y="0"/>
          <a:chExt cx="0" cy="0"/>
        </a:xfrm>
      </p:grpSpPr>
      <p:sp>
        <p:nvSpPr>
          <p:cNvPr id="72" name="Google Shape;72;p22"/>
          <p:cNvSpPr>
            <a:spLocks noGrp="1"/>
          </p:cNvSpPr>
          <p:nvPr>
            <p:ph type="pic" idx="2"/>
          </p:nvPr>
        </p:nvSpPr>
        <p:spPr>
          <a:xfrm>
            <a:off x="0" y="0"/>
            <a:ext cx="6667500" cy="10288587"/>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73"/>
        <p:cNvGrpSpPr/>
        <p:nvPr/>
      </p:nvGrpSpPr>
      <p:grpSpPr>
        <a:xfrm>
          <a:off x="0" y="0"/>
          <a:ext cx="0" cy="0"/>
          <a:chOff x="0" y="0"/>
          <a:chExt cx="0" cy="0"/>
        </a:xfrm>
      </p:grpSpPr>
      <p:sp>
        <p:nvSpPr>
          <p:cNvPr id="74" name="Google Shape;74;p23"/>
          <p:cNvSpPr>
            <a:spLocks noGrp="1"/>
          </p:cNvSpPr>
          <p:nvPr>
            <p:ph type="pic" idx="2"/>
          </p:nvPr>
        </p:nvSpPr>
        <p:spPr>
          <a:xfrm>
            <a:off x="1200150" y="1486694"/>
            <a:ext cx="7696200" cy="738178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75"/>
        <p:cNvGrpSpPr/>
        <p:nvPr/>
      </p:nvGrpSpPr>
      <p:grpSpPr>
        <a:xfrm>
          <a:off x="0" y="0"/>
          <a:ext cx="0" cy="0"/>
          <a:chOff x="0" y="0"/>
          <a:chExt cx="0" cy="0"/>
        </a:xfrm>
      </p:grpSpPr>
      <p:sp>
        <p:nvSpPr>
          <p:cNvPr id="76" name="Google Shape;76;p24"/>
          <p:cNvSpPr>
            <a:spLocks noGrp="1"/>
          </p:cNvSpPr>
          <p:nvPr>
            <p:ph type="pic" idx="2"/>
          </p:nvPr>
        </p:nvSpPr>
        <p:spPr>
          <a:xfrm>
            <a:off x="0" y="4722125"/>
            <a:ext cx="4552950" cy="3493827"/>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77" name="Google Shape;77;p24"/>
          <p:cNvSpPr>
            <a:spLocks noGrp="1"/>
          </p:cNvSpPr>
          <p:nvPr>
            <p:ph type="pic" idx="3"/>
          </p:nvPr>
        </p:nvSpPr>
        <p:spPr>
          <a:xfrm>
            <a:off x="9144000" y="4722125"/>
            <a:ext cx="4552950" cy="3493827"/>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78" name="Google Shape;78;p24"/>
          <p:cNvSpPr>
            <a:spLocks noGrp="1"/>
          </p:cNvSpPr>
          <p:nvPr>
            <p:ph type="pic" idx="4"/>
          </p:nvPr>
        </p:nvSpPr>
        <p:spPr>
          <a:xfrm>
            <a:off x="13696950" y="4722125"/>
            <a:ext cx="4591050" cy="3493827"/>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4_Custom Layout">
  <p:cSld name="14_Custom Layout">
    <p:spTree>
      <p:nvGrpSpPr>
        <p:cNvPr id="1" name="Shape 79"/>
        <p:cNvGrpSpPr/>
        <p:nvPr/>
      </p:nvGrpSpPr>
      <p:grpSpPr>
        <a:xfrm>
          <a:off x="0" y="0"/>
          <a:ext cx="0" cy="0"/>
          <a:chOff x="0" y="0"/>
          <a:chExt cx="0" cy="0"/>
        </a:xfrm>
      </p:grpSpPr>
      <p:sp>
        <p:nvSpPr>
          <p:cNvPr id="80" name="Google Shape;80;p25"/>
          <p:cNvSpPr>
            <a:spLocks noGrp="1"/>
          </p:cNvSpPr>
          <p:nvPr>
            <p:ph type="pic" idx="2"/>
          </p:nvPr>
        </p:nvSpPr>
        <p:spPr>
          <a:xfrm>
            <a:off x="0" y="4722125"/>
            <a:ext cx="4552950" cy="55664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81" name="Google Shape;81;p25"/>
          <p:cNvSpPr>
            <a:spLocks noGrp="1"/>
          </p:cNvSpPr>
          <p:nvPr>
            <p:ph type="pic" idx="3"/>
          </p:nvPr>
        </p:nvSpPr>
        <p:spPr>
          <a:xfrm>
            <a:off x="9144000" y="4722125"/>
            <a:ext cx="4552950" cy="55664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82" name="Google Shape;82;p25"/>
          <p:cNvSpPr>
            <a:spLocks noGrp="1"/>
          </p:cNvSpPr>
          <p:nvPr>
            <p:ph type="pic" idx="4"/>
          </p:nvPr>
        </p:nvSpPr>
        <p:spPr>
          <a:xfrm>
            <a:off x="13696950" y="4722125"/>
            <a:ext cx="4591050" cy="55664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83" name="Google Shape;83;p25"/>
          <p:cNvSpPr>
            <a:spLocks noGrp="1"/>
          </p:cNvSpPr>
          <p:nvPr>
            <p:ph type="pic" idx="5"/>
          </p:nvPr>
        </p:nvSpPr>
        <p:spPr>
          <a:xfrm>
            <a:off x="4552950" y="4722125"/>
            <a:ext cx="4591050" cy="55664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9_Custom Layout">
  <p:cSld name="19_Custom Layout">
    <p:spTree>
      <p:nvGrpSpPr>
        <p:cNvPr id="1" name="Shape 84"/>
        <p:cNvGrpSpPr/>
        <p:nvPr/>
      </p:nvGrpSpPr>
      <p:grpSpPr>
        <a:xfrm>
          <a:off x="0" y="0"/>
          <a:ext cx="0" cy="0"/>
          <a:chOff x="0" y="0"/>
          <a:chExt cx="0" cy="0"/>
        </a:xfrm>
      </p:grpSpPr>
      <p:sp>
        <p:nvSpPr>
          <p:cNvPr id="85" name="Google Shape;85;p26"/>
          <p:cNvSpPr>
            <a:spLocks noGrp="1"/>
          </p:cNvSpPr>
          <p:nvPr>
            <p:ph type="pic" idx="2"/>
          </p:nvPr>
        </p:nvSpPr>
        <p:spPr>
          <a:xfrm>
            <a:off x="10097502" y="1486694"/>
            <a:ext cx="3466097" cy="247570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86" name="Google Shape;86;p26"/>
          <p:cNvSpPr>
            <a:spLocks noGrp="1"/>
          </p:cNvSpPr>
          <p:nvPr>
            <p:ph type="pic" idx="3"/>
          </p:nvPr>
        </p:nvSpPr>
        <p:spPr>
          <a:xfrm>
            <a:off x="13563598" y="3962400"/>
            <a:ext cx="3466097" cy="247570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87" name="Google Shape;87;p26"/>
          <p:cNvSpPr>
            <a:spLocks noGrp="1"/>
          </p:cNvSpPr>
          <p:nvPr>
            <p:ph type="pic" idx="4"/>
          </p:nvPr>
        </p:nvSpPr>
        <p:spPr>
          <a:xfrm>
            <a:off x="10097502" y="6438106"/>
            <a:ext cx="3466097" cy="247570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88" name="Google Shape;88;p26"/>
          <p:cNvSpPr>
            <a:spLocks noGrp="1"/>
          </p:cNvSpPr>
          <p:nvPr>
            <p:ph type="pic" idx="5"/>
          </p:nvPr>
        </p:nvSpPr>
        <p:spPr>
          <a:xfrm>
            <a:off x="6631405" y="3962400"/>
            <a:ext cx="3466097" cy="247570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89" name="Google Shape;89;p26"/>
          <p:cNvSpPr>
            <a:spLocks noGrp="1"/>
          </p:cNvSpPr>
          <p:nvPr>
            <p:ph type="pic" idx="6"/>
          </p:nvPr>
        </p:nvSpPr>
        <p:spPr>
          <a:xfrm>
            <a:off x="1238250" y="1486694"/>
            <a:ext cx="5393155" cy="742711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90" name="Google Shape;90;p26"/>
          <p:cNvSpPr>
            <a:spLocks noGrp="1"/>
          </p:cNvSpPr>
          <p:nvPr>
            <p:ph type="pic" idx="7"/>
          </p:nvPr>
        </p:nvSpPr>
        <p:spPr>
          <a:xfrm>
            <a:off x="6631404" y="1486694"/>
            <a:ext cx="3466097" cy="247570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91" name="Google Shape;91;p26"/>
          <p:cNvSpPr>
            <a:spLocks noGrp="1"/>
          </p:cNvSpPr>
          <p:nvPr>
            <p:ph type="pic" idx="8"/>
          </p:nvPr>
        </p:nvSpPr>
        <p:spPr>
          <a:xfrm>
            <a:off x="6631404" y="6438106"/>
            <a:ext cx="3466097" cy="247570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92" name="Google Shape;92;p26"/>
          <p:cNvSpPr>
            <a:spLocks noGrp="1"/>
          </p:cNvSpPr>
          <p:nvPr>
            <p:ph type="pic" idx="9"/>
          </p:nvPr>
        </p:nvSpPr>
        <p:spPr>
          <a:xfrm>
            <a:off x="10097501" y="3962400"/>
            <a:ext cx="3466097" cy="247570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93" name="Google Shape;93;p26"/>
          <p:cNvSpPr>
            <a:spLocks noGrp="1"/>
          </p:cNvSpPr>
          <p:nvPr>
            <p:ph type="pic" idx="13"/>
          </p:nvPr>
        </p:nvSpPr>
        <p:spPr>
          <a:xfrm>
            <a:off x="13563598" y="1486694"/>
            <a:ext cx="3466097" cy="247570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94" name="Google Shape;94;p26"/>
          <p:cNvSpPr>
            <a:spLocks noGrp="1"/>
          </p:cNvSpPr>
          <p:nvPr>
            <p:ph type="pic" idx="14"/>
          </p:nvPr>
        </p:nvSpPr>
        <p:spPr>
          <a:xfrm>
            <a:off x="13563598" y="6438106"/>
            <a:ext cx="3466097" cy="247570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95"/>
        <p:cNvGrpSpPr/>
        <p:nvPr/>
      </p:nvGrpSpPr>
      <p:grpSpPr>
        <a:xfrm>
          <a:off x="0" y="0"/>
          <a:ext cx="0" cy="0"/>
          <a:chOff x="0" y="0"/>
          <a:chExt cx="0" cy="0"/>
        </a:xfrm>
      </p:grpSpPr>
      <p:sp>
        <p:nvSpPr>
          <p:cNvPr id="96" name="Google Shape;96;p27"/>
          <p:cNvSpPr>
            <a:spLocks noGrp="1"/>
          </p:cNvSpPr>
          <p:nvPr>
            <p:ph type="pic" idx="2"/>
          </p:nvPr>
        </p:nvSpPr>
        <p:spPr>
          <a:xfrm>
            <a:off x="-3432007" y="-721895"/>
            <a:ext cx="11502190" cy="1150219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97"/>
        <p:cNvGrpSpPr/>
        <p:nvPr/>
      </p:nvGrpSpPr>
      <p:grpSpPr>
        <a:xfrm>
          <a:off x="0" y="0"/>
          <a:ext cx="0" cy="0"/>
          <a:chOff x="0" y="0"/>
          <a:chExt cx="0" cy="0"/>
        </a:xfrm>
      </p:grpSpPr>
      <p:sp>
        <p:nvSpPr>
          <p:cNvPr id="98" name="Google Shape;98;p28"/>
          <p:cNvSpPr/>
          <p:nvPr/>
        </p:nvSpPr>
        <p:spPr>
          <a:xfrm>
            <a:off x="0" y="5734330"/>
            <a:ext cx="18288001" cy="4554258"/>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Roboto Light"/>
              <a:ea typeface="Roboto Light"/>
              <a:cs typeface="Roboto Light"/>
              <a:sym typeface="Roboto Light"/>
            </a:endParaRPr>
          </a:p>
        </p:txBody>
      </p:sp>
      <p:sp>
        <p:nvSpPr>
          <p:cNvPr id="99" name="Google Shape;99;p28"/>
          <p:cNvSpPr/>
          <p:nvPr/>
        </p:nvSpPr>
        <p:spPr>
          <a:xfrm>
            <a:off x="2972989" y="9722574"/>
            <a:ext cx="336952" cy="24622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fld id="{00000000-1234-1234-1234-123412341234}" type="slidenum">
              <a:rPr lang="en-US" sz="1000" b="1">
                <a:solidFill>
                  <a:srgbClr val="595959"/>
                </a:solidFill>
                <a:latin typeface="Roboto Black"/>
                <a:ea typeface="Roboto Black"/>
                <a:cs typeface="Roboto Black"/>
                <a:sym typeface="Roboto Black"/>
              </a:rPr>
              <a:t>‹#›</a:t>
            </a:fld>
            <a:endParaRPr sz="1400" b="1">
              <a:solidFill>
                <a:srgbClr val="595959"/>
              </a:solidFill>
              <a:latin typeface="Roboto Black"/>
              <a:ea typeface="Roboto Black"/>
              <a:cs typeface="Roboto Black"/>
              <a:sym typeface="Roboto Black"/>
            </a:endParaRPr>
          </a:p>
        </p:txBody>
      </p:sp>
      <p:sp>
        <p:nvSpPr>
          <p:cNvPr id="100" name="Google Shape;100;p28"/>
          <p:cNvSpPr txBox="1"/>
          <p:nvPr/>
        </p:nvSpPr>
        <p:spPr>
          <a:xfrm>
            <a:off x="1120782" y="9670220"/>
            <a:ext cx="2035263" cy="334966"/>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595959"/>
              </a:buClr>
              <a:buSzPts val="1000"/>
              <a:buFont typeface="Arial"/>
              <a:buNone/>
            </a:pPr>
            <a:r>
              <a:rPr lang="en-US" sz="1000" b="1">
                <a:solidFill>
                  <a:srgbClr val="595959"/>
                </a:solidFill>
                <a:latin typeface="Roboto Black"/>
                <a:ea typeface="Roboto Black"/>
                <a:cs typeface="Roboto Black"/>
                <a:sym typeface="Roboto Black"/>
              </a:rPr>
              <a:t>COMPANY PRESENTATION    </a:t>
            </a:r>
            <a:r>
              <a:rPr lang="en-US" sz="1000">
                <a:solidFill>
                  <a:srgbClr val="595959"/>
                </a:solidFill>
                <a:latin typeface="Poppins Light"/>
                <a:ea typeface="Poppins Light"/>
                <a:cs typeface="Poppins Light"/>
                <a:sym typeface="Poppins Light"/>
              </a:rPr>
              <a:t>|</a:t>
            </a:r>
            <a:endParaRPr sz="1000">
              <a:solidFill>
                <a:srgbClr val="595959"/>
              </a:solidFill>
              <a:latin typeface="Poppins Light"/>
              <a:ea typeface="Poppins Light"/>
              <a:cs typeface="Poppins Light"/>
              <a:sym typeface="Poppins Light"/>
            </a:endParaRPr>
          </a:p>
        </p:txBody>
      </p:sp>
      <p:sp>
        <p:nvSpPr>
          <p:cNvPr id="101" name="Google Shape;101;p28"/>
          <p:cNvSpPr txBox="1"/>
          <p:nvPr/>
        </p:nvSpPr>
        <p:spPr>
          <a:xfrm>
            <a:off x="13815563" y="9650627"/>
            <a:ext cx="3360224" cy="334966"/>
          </a:xfrm>
          <a:prstGeom prst="rect">
            <a:avLst/>
          </a:prstGeom>
          <a:noFill/>
          <a:ln>
            <a:noFill/>
          </a:ln>
        </p:spPr>
        <p:txBody>
          <a:bodyPr spcFirstLastPara="1" wrap="square" lIns="91425" tIns="45700" rIns="91425" bIns="45700" anchor="t" anchorCtr="0">
            <a:noAutofit/>
          </a:bodyPr>
          <a:lstStyle/>
          <a:p>
            <a:pPr marL="0" marR="0" lvl="0" indent="0" algn="r" rtl="0">
              <a:lnSpc>
                <a:spcPct val="150000"/>
              </a:lnSpc>
              <a:spcBef>
                <a:spcPts val="0"/>
              </a:spcBef>
              <a:spcAft>
                <a:spcPts val="0"/>
              </a:spcAft>
              <a:buClr>
                <a:srgbClr val="595959"/>
              </a:buClr>
              <a:buSzPts val="1200"/>
              <a:buFont typeface="Arial"/>
              <a:buNone/>
            </a:pPr>
            <a:r>
              <a:rPr lang="en-US" sz="1200" b="0">
                <a:solidFill>
                  <a:srgbClr val="595959"/>
                </a:solidFill>
                <a:latin typeface="Roboto Light"/>
                <a:ea typeface="Roboto Light"/>
                <a:cs typeface="Roboto Light"/>
                <a:sym typeface="Roboto Light"/>
              </a:rPr>
              <a:t>www.yourdomain.com</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4_Custom Layout">
  <p:cSld name="4_Custom Layout">
    <p:spTree>
      <p:nvGrpSpPr>
        <p:cNvPr id="1" name="Shape 102"/>
        <p:cNvGrpSpPr/>
        <p:nvPr/>
      </p:nvGrpSpPr>
      <p:grpSpPr>
        <a:xfrm>
          <a:off x="0" y="0"/>
          <a:ext cx="0" cy="0"/>
          <a:chOff x="0" y="0"/>
          <a:chExt cx="0" cy="0"/>
        </a:xfrm>
      </p:grpSpPr>
      <p:sp>
        <p:nvSpPr>
          <p:cNvPr id="103" name="Google Shape;103;p29"/>
          <p:cNvSpPr/>
          <p:nvPr/>
        </p:nvSpPr>
        <p:spPr>
          <a:xfrm>
            <a:off x="0" y="6438900"/>
            <a:ext cx="18288001" cy="3849688"/>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Roboto Light"/>
              <a:ea typeface="Roboto Light"/>
              <a:cs typeface="Roboto Light"/>
              <a:sym typeface="Roboto Light"/>
            </a:endParaRPr>
          </a:p>
        </p:txBody>
      </p:sp>
      <p:sp>
        <p:nvSpPr>
          <p:cNvPr id="104" name="Google Shape;104;p29"/>
          <p:cNvSpPr>
            <a:spLocks noGrp="1"/>
          </p:cNvSpPr>
          <p:nvPr>
            <p:ph type="pic" idx="2"/>
          </p:nvPr>
        </p:nvSpPr>
        <p:spPr>
          <a:xfrm>
            <a:off x="1238250" y="1276350"/>
            <a:ext cx="4514850" cy="69342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105" name="Google Shape;105;p29"/>
          <p:cNvSpPr/>
          <p:nvPr/>
        </p:nvSpPr>
        <p:spPr>
          <a:xfrm>
            <a:off x="2972989" y="9722574"/>
            <a:ext cx="336952" cy="24622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fld id="{00000000-1234-1234-1234-123412341234}" type="slidenum">
              <a:rPr lang="en-US" sz="1000" b="1">
                <a:solidFill>
                  <a:srgbClr val="595959"/>
                </a:solidFill>
                <a:latin typeface="Roboto Black"/>
                <a:ea typeface="Roboto Black"/>
                <a:cs typeface="Roboto Black"/>
                <a:sym typeface="Roboto Black"/>
              </a:rPr>
              <a:t>‹#›</a:t>
            </a:fld>
            <a:endParaRPr sz="1400" b="1">
              <a:solidFill>
                <a:srgbClr val="595959"/>
              </a:solidFill>
              <a:latin typeface="Roboto Black"/>
              <a:ea typeface="Roboto Black"/>
              <a:cs typeface="Roboto Black"/>
              <a:sym typeface="Roboto Black"/>
            </a:endParaRPr>
          </a:p>
        </p:txBody>
      </p:sp>
      <p:sp>
        <p:nvSpPr>
          <p:cNvPr id="106" name="Google Shape;106;p29"/>
          <p:cNvSpPr txBox="1"/>
          <p:nvPr/>
        </p:nvSpPr>
        <p:spPr>
          <a:xfrm>
            <a:off x="1120782" y="9670220"/>
            <a:ext cx="2035263" cy="334966"/>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595959"/>
              </a:buClr>
              <a:buSzPts val="1000"/>
              <a:buFont typeface="Arial"/>
              <a:buNone/>
            </a:pPr>
            <a:r>
              <a:rPr lang="en-US" sz="1000" b="1">
                <a:solidFill>
                  <a:srgbClr val="595959"/>
                </a:solidFill>
                <a:latin typeface="Roboto Black"/>
                <a:ea typeface="Roboto Black"/>
                <a:cs typeface="Roboto Black"/>
                <a:sym typeface="Roboto Black"/>
              </a:rPr>
              <a:t>COMPANY PRESENTATION    </a:t>
            </a:r>
            <a:r>
              <a:rPr lang="en-US" sz="1000">
                <a:solidFill>
                  <a:srgbClr val="595959"/>
                </a:solidFill>
                <a:latin typeface="Poppins Light"/>
                <a:ea typeface="Poppins Light"/>
                <a:cs typeface="Poppins Light"/>
                <a:sym typeface="Poppins Light"/>
              </a:rPr>
              <a:t>|</a:t>
            </a:r>
            <a:endParaRPr sz="1000">
              <a:solidFill>
                <a:srgbClr val="595959"/>
              </a:solidFill>
              <a:latin typeface="Poppins Light"/>
              <a:ea typeface="Poppins Light"/>
              <a:cs typeface="Poppins Light"/>
              <a:sym typeface="Poppins Light"/>
            </a:endParaRPr>
          </a:p>
        </p:txBody>
      </p:sp>
      <p:sp>
        <p:nvSpPr>
          <p:cNvPr id="107" name="Google Shape;107;p29"/>
          <p:cNvSpPr txBox="1"/>
          <p:nvPr/>
        </p:nvSpPr>
        <p:spPr>
          <a:xfrm>
            <a:off x="13815563" y="9650627"/>
            <a:ext cx="3360224" cy="334966"/>
          </a:xfrm>
          <a:prstGeom prst="rect">
            <a:avLst/>
          </a:prstGeom>
          <a:noFill/>
          <a:ln>
            <a:noFill/>
          </a:ln>
        </p:spPr>
        <p:txBody>
          <a:bodyPr spcFirstLastPara="1" wrap="square" lIns="91425" tIns="45700" rIns="91425" bIns="45700" anchor="t" anchorCtr="0">
            <a:noAutofit/>
          </a:bodyPr>
          <a:lstStyle/>
          <a:p>
            <a:pPr marL="0" marR="0" lvl="0" indent="0" algn="r" rtl="0">
              <a:lnSpc>
                <a:spcPct val="150000"/>
              </a:lnSpc>
              <a:spcBef>
                <a:spcPts val="0"/>
              </a:spcBef>
              <a:spcAft>
                <a:spcPts val="0"/>
              </a:spcAft>
              <a:buClr>
                <a:srgbClr val="595959"/>
              </a:buClr>
              <a:buSzPts val="1200"/>
              <a:buFont typeface="Arial"/>
              <a:buNone/>
            </a:pPr>
            <a:r>
              <a:rPr lang="en-US" sz="1200" b="0">
                <a:solidFill>
                  <a:srgbClr val="595959"/>
                </a:solidFill>
                <a:latin typeface="Roboto Light"/>
                <a:ea typeface="Roboto Light"/>
                <a:cs typeface="Roboto Light"/>
                <a:sym typeface="Roboto Light"/>
              </a:rPr>
              <a:t>www.yourdomain.com</a:t>
            </a:r>
            <a:endParaRPr/>
          </a:p>
        </p:txBody>
      </p:sp>
      <p:sp>
        <p:nvSpPr>
          <p:cNvPr id="108" name="Google Shape;108;p29"/>
          <p:cNvSpPr>
            <a:spLocks noGrp="1"/>
          </p:cNvSpPr>
          <p:nvPr>
            <p:ph type="pic" idx="3"/>
          </p:nvPr>
        </p:nvSpPr>
        <p:spPr>
          <a:xfrm>
            <a:off x="6886575" y="5391150"/>
            <a:ext cx="2962275" cy="28194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109" name="Google Shape;109;p29"/>
          <p:cNvSpPr>
            <a:spLocks noGrp="1"/>
          </p:cNvSpPr>
          <p:nvPr>
            <p:ph type="pic" idx="4"/>
          </p:nvPr>
        </p:nvSpPr>
        <p:spPr>
          <a:xfrm>
            <a:off x="10372725" y="5391150"/>
            <a:ext cx="2962275" cy="28194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110" name="Google Shape;110;p29"/>
          <p:cNvSpPr>
            <a:spLocks noGrp="1"/>
          </p:cNvSpPr>
          <p:nvPr>
            <p:ph type="pic" idx="5"/>
          </p:nvPr>
        </p:nvSpPr>
        <p:spPr>
          <a:xfrm>
            <a:off x="13858875" y="5391150"/>
            <a:ext cx="2962275" cy="28194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111"/>
        <p:cNvGrpSpPr/>
        <p:nvPr/>
      </p:nvGrpSpPr>
      <p:grpSpPr>
        <a:xfrm>
          <a:off x="0" y="0"/>
          <a:ext cx="0" cy="0"/>
          <a:chOff x="0" y="0"/>
          <a:chExt cx="0" cy="0"/>
        </a:xfrm>
      </p:grpSpPr>
      <p:sp>
        <p:nvSpPr>
          <p:cNvPr id="112" name="Google Shape;112;p30"/>
          <p:cNvSpPr>
            <a:spLocks noGrp="1"/>
          </p:cNvSpPr>
          <p:nvPr>
            <p:ph type="pic" idx="2"/>
          </p:nvPr>
        </p:nvSpPr>
        <p:spPr>
          <a:xfrm>
            <a:off x="6611510" y="2266122"/>
            <a:ext cx="3220278" cy="5724939"/>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7"/>
        <p:cNvGrpSpPr/>
        <p:nvPr/>
      </p:nvGrpSpPr>
      <p:grpSpPr>
        <a:xfrm>
          <a:off x="0" y="0"/>
          <a:ext cx="0" cy="0"/>
          <a:chOff x="0" y="0"/>
          <a:chExt cx="0" cy="0"/>
        </a:xfrm>
      </p:grpSpPr>
      <p:sp>
        <p:nvSpPr>
          <p:cNvPr id="18" name="Google Shape;18;p4"/>
          <p:cNvSpPr>
            <a:spLocks noGrp="1"/>
          </p:cNvSpPr>
          <p:nvPr>
            <p:ph type="pic" idx="2"/>
          </p:nvPr>
        </p:nvSpPr>
        <p:spPr>
          <a:xfrm>
            <a:off x="0" y="0"/>
            <a:ext cx="18288001" cy="1028858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113"/>
        <p:cNvGrpSpPr/>
        <p:nvPr/>
      </p:nvGrpSpPr>
      <p:grpSpPr>
        <a:xfrm>
          <a:off x="0" y="0"/>
          <a:ext cx="0" cy="0"/>
          <a:chOff x="0" y="0"/>
          <a:chExt cx="0" cy="0"/>
        </a:xfrm>
      </p:grpSpPr>
      <p:sp>
        <p:nvSpPr>
          <p:cNvPr id="114" name="Google Shape;114;p31"/>
          <p:cNvSpPr>
            <a:spLocks noGrp="1"/>
          </p:cNvSpPr>
          <p:nvPr>
            <p:ph type="pic" idx="2"/>
          </p:nvPr>
        </p:nvSpPr>
        <p:spPr>
          <a:xfrm>
            <a:off x="1572126" y="3032125"/>
            <a:ext cx="6817812" cy="378618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6_Custom Layout">
  <p:cSld name="16_Custom Layout">
    <p:spTree>
      <p:nvGrpSpPr>
        <p:cNvPr id="1" name="Shape 115"/>
        <p:cNvGrpSpPr/>
        <p:nvPr/>
      </p:nvGrpSpPr>
      <p:grpSpPr>
        <a:xfrm>
          <a:off x="0" y="0"/>
          <a:ext cx="0" cy="0"/>
          <a:chOff x="0" y="0"/>
          <a:chExt cx="0" cy="0"/>
        </a:xfrm>
      </p:grpSpPr>
      <p:sp>
        <p:nvSpPr>
          <p:cNvPr id="116" name="Google Shape;116;p32"/>
          <p:cNvSpPr>
            <a:spLocks noGrp="1"/>
          </p:cNvSpPr>
          <p:nvPr>
            <p:ph type="pic" idx="2"/>
          </p:nvPr>
        </p:nvSpPr>
        <p:spPr>
          <a:xfrm>
            <a:off x="1957137" y="1892967"/>
            <a:ext cx="4844716" cy="6561221"/>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0"/>
        <p:cNvGrpSpPr/>
        <p:nvPr/>
      </p:nvGrpSpPr>
      <p:grpSpPr>
        <a:xfrm>
          <a:off x="0" y="0"/>
          <a:ext cx="0" cy="0"/>
          <a:chOff x="0" y="0"/>
          <a:chExt cx="0" cy="0"/>
        </a:xfrm>
      </p:grpSpPr>
      <p:sp>
        <p:nvSpPr>
          <p:cNvPr id="21" name="Google Shape;21;p6"/>
          <p:cNvSpPr>
            <a:spLocks noGrp="1"/>
          </p:cNvSpPr>
          <p:nvPr>
            <p:ph type="pic" idx="2"/>
          </p:nvPr>
        </p:nvSpPr>
        <p:spPr>
          <a:xfrm>
            <a:off x="1200150" y="5257800"/>
            <a:ext cx="3638550" cy="36004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22" name="Google Shape;22;p6"/>
          <p:cNvSpPr>
            <a:spLocks noGrp="1"/>
          </p:cNvSpPr>
          <p:nvPr>
            <p:ph type="pic" idx="3"/>
          </p:nvPr>
        </p:nvSpPr>
        <p:spPr>
          <a:xfrm>
            <a:off x="5162550" y="1295400"/>
            <a:ext cx="3638550" cy="36004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23" name="Google Shape;23;p6"/>
          <p:cNvSpPr>
            <a:spLocks noGrp="1"/>
          </p:cNvSpPr>
          <p:nvPr>
            <p:ph type="pic" idx="4"/>
          </p:nvPr>
        </p:nvSpPr>
        <p:spPr>
          <a:xfrm>
            <a:off x="5162550" y="5257800"/>
            <a:ext cx="3638550" cy="36004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24" name="Google Shape;24;p6"/>
          <p:cNvSpPr>
            <a:spLocks noGrp="1"/>
          </p:cNvSpPr>
          <p:nvPr>
            <p:ph type="pic" idx="5"/>
          </p:nvPr>
        </p:nvSpPr>
        <p:spPr>
          <a:xfrm>
            <a:off x="9124950" y="1295400"/>
            <a:ext cx="3638550" cy="75628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25" name="Google Shape;25;p6"/>
          <p:cNvSpPr>
            <a:spLocks noGrp="1"/>
          </p:cNvSpPr>
          <p:nvPr>
            <p:ph type="pic" idx="6"/>
          </p:nvPr>
        </p:nvSpPr>
        <p:spPr>
          <a:xfrm>
            <a:off x="13087350" y="1295400"/>
            <a:ext cx="3638550" cy="36004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7_Custom Layout">
  <p:cSld name="17_Custom Layout">
    <p:spTree>
      <p:nvGrpSpPr>
        <p:cNvPr id="1" name="Shape 26"/>
        <p:cNvGrpSpPr/>
        <p:nvPr/>
      </p:nvGrpSpPr>
      <p:grpSpPr>
        <a:xfrm>
          <a:off x="0" y="0"/>
          <a:ext cx="0" cy="0"/>
          <a:chOff x="0" y="0"/>
          <a:chExt cx="0" cy="0"/>
        </a:xfrm>
      </p:grpSpPr>
      <p:sp>
        <p:nvSpPr>
          <p:cNvPr id="27" name="Google Shape;27;p7"/>
          <p:cNvSpPr>
            <a:spLocks noGrp="1"/>
          </p:cNvSpPr>
          <p:nvPr>
            <p:ph type="pic" idx="2"/>
          </p:nvPr>
        </p:nvSpPr>
        <p:spPr>
          <a:xfrm>
            <a:off x="1200150" y="5257800"/>
            <a:ext cx="3638550" cy="36004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28" name="Google Shape;28;p7"/>
          <p:cNvSpPr>
            <a:spLocks noGrp="1"/>
          </p:cNvSpPr>
          <p:nvPr>
            <p:ph type="pic" idx="3"/>
          </p:nvPr>
        </p:nvSpPr>
        <p:spPr>
          <a:xfrm>
            <a:off x="5162550" y="1295400"/>
            <a:ext cx="3638550" cy="36004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29" name="Google Shape;29;p7"/>
          <p:cNvSpPr>
            <a:spLocks noGrp="1"/>
          </p:cNvSpPr>
          <p:nvPr>
            <p:ph type="pic" idx="4"/>
          </p:nvPr>
        </p:nvSpPr>
        <p:spPr>
          <a:xfrm>
            <a:off x="9124950" y="1263650"/>
            <a:ext cx="7927806" cy="7562516"/>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30" name="Google Shape;30;p7"/>
          <p:cNvSpPr>
            <a:spLocks noGrp="1"/>
          </p:cNvSpPr>
          <p:nvPr>
            <p:ph type="pic" idx="5"/>
          </p:nvPr>
        </p:nvSpPr>
        <p:spPr>
          <a:xfrm>
            <a:off x="5162550" y="5257800"/>
            <a:ext cx="3638550" cy="36004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1"/>
        <p:cNvGrpSpPr/>
        <p:nvPr/>
      </p:nvGrpSpPr>
      <p:grpSpPr>
        <a:xfrm>
          <a:off x="0" y="0"/>
          <a:ext cx="0" cy="0"/>
          <a:chOff x="0" y="0"/>
          <a:chExt cx="0" cy="0"/>
        </a:xfrm>
      </p:grpSpPr>
      <p:sp>
        <p:nvSpPr>
          <p:cNvPr id="32" name="Google Shape;32;p8"/>
          <p:cNvSpPr>
            <a:spLocks noGrp="1"/>
          </p:cNvSpPr>
          <p:nvPr>
            <p:ph type="pic" idx="2"/>
          </p:nvPr>
        </p:nvSpPr>
        <p:spPr>
          <a:xfrm>
            <a:off x="1443788" y="3383625"/>
            <a:ext cx="3874169" cy="345031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33" name="Google Shape;33;p8"/>
          <p:cNvSpPr>
            <a:spLocks noGrp="1"/>
          </p:cNvSpPr>
          <p:nvPr>
            <p:ph type="pic" idx="3"/>
          </p:nvPr>
        </p:nvSpPr>
        <p:spPr>
          <a:xfrm>
            <a:off x="9192126" y="3383625"/>
            <a:ext cx="3874169" cy="345031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34"/>
        <p:cNvGrpSpPr/>
        <p:nvPr/>
      </p:nvGrpSpPr>
      <p:grpSpPr>
        <a:xfrm>
          <a:off x="0" y="0"/>
          <a:ext cx="0" cy="0"/>
          <a:chOff x="0" y="0"/>
          <a:chExt cx="0" cy="0"/>
        </a:xfrm>
      </p:grpSpPr>
      <p:sp>
        <p:nvSpPr>
          <p:cNvPr id="35" name="Google Shape;35;p9"/>
          <p:cNvSpPr>
            <a:spLocks noGrp="1"/>
          </p:cNvSpPr>
          <p:nvPr>
            <p:ph type="pic" idx="2"/>
          </p:nvPr>
        </p:nvSpPr>
        <p:spPr>
          <a:xfrm>
            <a:off x="1443788" y="3383625"/>
            <a:ext cx="3874169" cy="345031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36" name="Google Shape;36;p9"/>
          <p:cNvSpPr>
            <a:spLocks noGrp="1"/>
          </p:cNvSpPr>
          <p:nvPr>
            <p:ph type="pic" idx="3"/>
          </p:nvPr>
        </p:nvSpPr>
        <p:spPr>
          <a:xfrm>
            <a:off x="9192126" y="3383625"/>
            <a:ext cx="3874169" cy="345031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
        <p:nvSpPr>
          <p:cNvPr id="37" name="Google Shape;37;p9"/>
          <p:cNvSpPr>
            <a:spLocks noGrp="1"/>
          </p:cNvSpPr>
          <p:nvPr>
            <p:ph type="pic" idx="4"/>
          </p:nvPr>
        </p:nvSpPr>
        <p:spPr>
          <a:xfrm>
            <a:off x="5317957" y="3383625"/>
            <a:ext cx="3874169" cy="3450312"/>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8"/>
        <p:cNvGrpSpPr/>
        <p:nvPr/>
      </p:nvGrpSpPr>
      <p:grpSpPr>
        <a:xfrm>
          <a:off x="0" y="0"/>
          <a:ext cx="0" cy="0"/>
          <a:chOff x="0" y="0"/>
          <a:chExt cx="0" cy="0"/>
        </a:xfrm>
      </p:grpSpPr>
      <p:sp>
        <p:nvSpPr>
          <p:cNvPr id="39" name="Google Shape;39;p10"/>
          <p:cNvSpPr>
            <a:spLocks noGrp="1"/>
          </p:cNvSpPr>
          <p:nvPr>
            <p:ph type="pic" idx="2"/>
          </p:nvPr>
        </p:nvSpPr>
        <p:spPr>
          <a:xfrm>
            <a:off x="0" y="0"/>
            <a:ext cx="18288001" cy="7194884"/>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00"/>
              </a:spcBef>
              <a:spcAft>
                <a:spcPts val="0"/>
              </a:spcAft>
              <a:buClr>
                <a:schemeClr val="dk1"/>
              </a:buClr>
              <a:buSzPts val="4200"/>
              <a:buFont typeface="Arial"/>
              <a:buChar char="•"/>
              <a:defRPr sz="4200" b="0" i="0" u="none" strike="noStrike" cap="none">
                <a:solidFill>
                  <a:schemeClr val="dk1"/>
                </a:solidFill>
                <a:latin typeface="Roboto Light"/>
                <a:ea typeface="Roboto Light"/>
                <a:cs typeface="Roboto Light"/>
                <a:sym typeface="Roboto Light"/>
              </a:defRPr>
            </a:lvl1pPr>
            <a:lvl2pPr marR="0" lvl="1" algn="l" rtl="0">
              <a:lnSpc>
                <a:spcPct val="90000"/>
              </a:lnSpc>
              <a:spcBef>
                <a:spcPts val="750"/>
              </a:spcBef>
              <a:spcAft>
                <a:spcPts val="0"/>
              </a:spcAft>
              <a:buClr>
                <a:schemeClr val="dk1"/>
              </a:buClr>
              <a:buSzPts val="3600"/>
              <a:buFont typeface="Arial"/>
              <a:buChar char="•"/>
              <a:defRPr sz="3600" b="0" i="0" u="none" strike="noStrike" cap="none">
                <a:solidFill>
                  <a:schemeClr val="dk1"/>
                </a:solidFill>
                <a:latin typeface="Roboto Light"/>
                <a:ea typeface="Roboto Light"/>
                <a:cs typeface="Roboto Light"/>
                <a:sym typeface="Roboto Light"/>
              </a:defRPr>
            </a:lvl2pPr>
            <a:lvl3pPr marR="0" lvl="2" algn="l" rtl="0">
              <a:lnSpc>
                <a:spcPct val="90000"/>
              </a:lnSpc>
              <a:spcBef>
                <a:spcPts val="750"/>
              </a:spcBef>
              <a:spcAft>
                <a:spcPts val="0"/>
              </a:spcAft>
              <a:buClr>
                <a:schemeClr val="dk1"/>
              </a:buClr>
              <a:buSzPts val="3000"/>
              <a:buFont typeface="Arial"/>
              <a:buChar char="•"/>
              <a:defRPr sz="3000" b="0" i="0" u="none" strike="noStrike" cap="none">
                <a:solidFill>
                  <a:schemeClr val="dk1"/>
                </a:solidFill>
                <a:latin typeface="Roboto Light"/>
                <a:ea typeface="Roboto Light"/>
                <a:cs typeface="Roboto Light"/>
                <a:sym typeface="Roboto Light"/>
              </a:defRPr>
            </a:lvl3pPr>
            <a:lvl4pPr marR="0" lvl="3"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4pPr>
            <a:lvl5pPr marR="0" lvl="4"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5pPr>
            <a:lvl6pPr marR="0" lvl="5"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6pPr>
            <a:lvl7pPr marR="0" lvl="6"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7pPr>
            <a:lvl8pPr marR="0" lvl="7"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8pPr>
            <a:lvl9pPr marR="0" lvl="8" algn="l" rtl="0">
              <a:lnSpc>
                <a:spcPct val="90000"/>
              </a:lnSpc>
              <a:spcBef>
                <a:spcPts val="750"/>
              </a:spcBef>
              <a:spcAft>
                <a:spcPts val="0"/>
              </a:spcAft>
              <a:buClr>
                <a:schemeClr val="dk1"/>
              </a:buClr>
              <a:buSzPts val="2700"/>
              <a:buFont typeface="Arial"/>
              <a:buChar char="•"/>
              <a:defRPr sz="2700" b="0" i="0" u="none" strike="noStrike" cap="none">
                <a:solidFill>
                  <a:schemeClr val="dk1"/>
                </a:solidFill>
                <a:latin typeface="Roboto Light"/>
                <a:ea typeface="Roboto Light"/>
                <a:cs typeface="Roboto Light"/>
                <a:sym typeface="Roboto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2972989" y="9722574"/>
            <a:ext cx="336952" cy="24622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fld id="{00000000-1234-1234-1234-123412341234}" type="slidenum">
              <a:rPr lang="en-US" sz="1000" b="1" i="0" u="none" strike="noStrike" cap="none">
                <a:solidFill>
                  <a:srgbClr val="3F3F3F"/>
                </a:solidFill>
                <a:latin typeface="Roboto Black"/>
                <a:ea typeface="Roboto Black"/>
                <a:cs typeface="Roboto Black"/>
                <a:sym typeface="Roboto Black"/>
              </a:rPr>
              <a:t>‹#›</a:t>
            </a:fld>
            <a:endParaRPr sz="1400" b="1" i="0" u="none" strike="noStrike" cap="none">
              <a:solidFill>
                <a:srgbClr val="3F3F3F"/>
              </a:solidFill>
              <a:latin typeface="Roboto Black"/>
              <a:ea typeface="Roboto Black"/>
              <a:cs typeface="Roboto Black"/>
              <a:sym typeface="Roboto Black"/>
            </a:endParaRPr>
          </a:p>
        </p:txBody>
      </p:sp>
      <p:sp>
        <p:nvSpPr>
          <p:cNvPr id="11" name="Google Shape;11;p1"/>
          <p:cNvSpPr txBox="1"/>
          <p:nvPr/>
        </p:nvSpPr>
        <p:spPr>
          <a:xfrm>
            <a:off x="1120782" y="9670220"/>
            <a:ext cx="2035263" cy="334966"/>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3F3F3F"/>
              </a:buClr>
              <a:buSzPts val="1000"/>
              <a:buFont typeface="Arial"/>
              <a:buNone/>
            </a:pPr>
            <a:r>
              <a:rPr lang="en-US" sz="1000" b="1" i="0" u="none" strike="noStrike" cap="none">
                <a:solidFill>
                  <a:srgbClr val="3F3F3F"/>
                </a:solidFill>
                <a:latin typeface="Roboto Black"/>
                <a:ea typeface="Roboto Black"/>
                <a:cs typeface="Roboto Black"/>
                <a:sym typeface="Roboto Black"/>
              </a:rPr>
              <a:t>M.APRIANDITO</a:t>
            </a:r>
            <a:endParaRPr sz="1000" b="0" i="0" u="none" strike="noStrike" cap="none">
              <a:solidFill>
                <a:srgbClr val="3F3F3F"/>
              </a:solidFill>
              <a:latin typeface="Poppins Light"/>
              <a:ea typeface="Poppins Light"/>
              <a:cs typeface="Poppins Light"/>
              <a:sym typeface="Poppins Light"/>
            </a:endParaRPr>
          </a:p>
        </p:txBody>
      </p:sp>
      <p:sp>
        <p:nvSpPr>
          <p:cNvPr id="12" name="Google Shape;12;p1"/>
          <p:cNvSpPr txBox="1"/>
          <p:nvPr/>
        </p:nvSpPr>
        <p:spPr>
          <a:xfrm>
            <a:off x="13815563" y="9650627"/>
            <a:ext cx="3360224" cy="334966"/>
          </a:xfrm>
          <a:prstGeom prst="rect">
            <a:avLst/>
          </a:prstGeom>
          <a:noFill/>
          <a:ln>
            <a:noFill/>
          </a:ln>
        </p:spPr>
        <p:txBody>
          <a:bodyPr spcFirstLastPara="1" wrap="square" lIns="91425" tIns="45700" rIns="91425" bIns="45700" anchor="t" anchorCtr="0">
            <a:noAutofit/>
          </a:bodyPr>
          <a:lstStyle/>
          <a:p>
            <a:pPr marL="0" marR="0" lvl="0" indent="0" algn="r" rtl="0">
              <a:lnSpc>
                <a:spcPct val="150000"/>
              </a:lnSpc>
              <a:spcBef>
                <a:spcPts val="0"/>
              </a:spcBef>
              <a:spcAft>
                <a:spcPts val="0"/>
              </a:spcAft>
              <a:buClr>
                <a:srgbClr val="3F3F3F"/>
              </a:buClr>
              <a:buSzPts val="1200"/>
              <a:buFont typeface="Arial"/>
              <a:buNone/>
            </a:pPr>
            <a:r>
              <a:rPr lang="en-US" sz="1200" b="0" i="0" u="none" strike="noStrike" cap="none">
                <a:solidFill>
                  <a:srgbClr val="3F3F3F"/>
                </a:solidFill>
                <a:latin typeface="Roboto Light"/>
                <a:ea typeface="Roboto Light"/>
                <a:cs typeface="Roboto Light"/>
                <a:sym typeface="Roboto Light"/>
              </a:rPr>
              <a:t>www.apriandito.com</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transition spd="slow">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240">
          <p15:clr>
            <a:srgbClr val="F26B43"/>
          </p15:clr>
        </p15:guide>
        <p15:guide id="2" pos="57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bit.ly/DatEngGarput"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33"/>
          <p:cNvSpPr txBox="1"/>
          <p:nvPr/>
        </p:nvSpPr>
        <p:spPr>
          <a:xfrm>
            <a:off x="857250" y="2600150"/>
            <a:ext cx="12471900" cy="32466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sz="7500" b="1">
                <a:solidFill>
                  <a:srgbClr val="0F5589"/>
                </a:solidFill>
                <a:latin typeface="Poppins"/>
                <a:ea typeface="Poppins"/>
                <a:cs typeface="Poppins"/>
                <a:sym typeface="Poppins"/>
              </a:rPr>
              <a:t>Data Engineering</a:t>
            </a:r>
            <a:endParaRPr sz="7500" b="1">
              <a:solidFill>
                <a:srgbClr val="0F5589"/>
              </a:solidFill>
              <a:latin typeface="Poppins"/>
              <a:ea typeface="Poppins"/>
              <a:cs typeface="Poppins"/>
              <a:sym typeface="Poppins"/>
            </a:endParaRPr>
          </a:p>
          <a:p>
            <a:pPr marL="0" lvl="0" indent="0" algn="l" rtl="0">
              <a:spcBef>
                <a:spcPts val="0"/>
              </a:spcBef>
              <a:spcAft>
                <a:spcPts val="0"/>
              </a:spcAft>
              <a:buNone/>
            </a:pPr>
            <a:r>
              <a:rPr lang="en-US" sz="7500" b="1">
                <a:solidFill>
                  <a:srgbClr val="0F5589"/>
                </a:solidFill>
                <a:latin typeface="Poppins"/>
                <a:ea typeface="Poppins"/>
                <a:cs typeface="Poppins"/>
                <a:sym typeface="Poppins"/>
              </a:rPr>
              <a:t>with Python</a:t>
            </a:r>
            <a:endParaRPr sz="7500" b="1">
              <a:solidFill>
                <a:srgbClr val="0F5589"/>
              </a:solidFill>
              <a:latin typeface="Poppins"/>
              <a:ea typeface="Poppins"/>
              <a:cs typeface="Poppins"/>
              <a:sym typeface="Poppins"/>
            </a:endParaRPr>
          </a:p>
        </p:txBody>
      </p:sp>
      <p:sp>
        <p:nvSpPr>
          <p:cNvPr id="123" name="Google Shape;123;p33"/>
          <p:cNvSpPr txBox="1"/>
          <p:nvPr/>
        </p:nvSpPr>
        <p:spPr>
          <a:xfrm>
            <a:off x="857251" y="9396341"/>
            <a:ext cx="8667600" cy="4731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p:txBody>
      </p:sp>
      <p:sp>
        <p:nvSpPr>
          <p:cNvPr id="124" name="Google Shape;124;p33"/>
          <p:cNvSpPr txBox="1"/>
          <p:nvPr/>
        </p:nvSpPr>
        <p:spPr>
          <a:xfrm>
            <a:off x="857251" y="6433424"/>
            <a:ext cx="9030600" cy="934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sz="2300" b="1">
                <a:solidFill>
                  <a:srgbClr val="0F5589"/>
                </a:solidFill>
                <a:latin typeface="Poppins"/>
                <a:ea typeface="Poppins"/>
                <a:cs typeface="Poppins"/>
                <a:sym typeface="Poppins"/>
              </a:rPr>
              <a:t>Garry Putranto Arimurti</a:t>
            </a:r>
            <a:endParaRPr sz="2300" b="1" i="0" u="none" strike="noStrike" cap="none">
              <a:solidFill>
                <a:srgbClr val="0F5589"/>
              </a:solidFill>
              <a:latin typeface="Poppins"/>
              <a:ea typeface="Poppins"/>
              <a:cs typeface="Poppins"/>
              <a:sym typeface="Poppins"/>
            </a:endParaRPr>
          </a:p>
          <a:p>
            <a:pPr marL="0" marR="0" lvl="0" indent="0" algn="l" rtl="0">
              <a:lnSpc>
                <a:spcPct val="150000"/>
              </a:lnSpc>
              <a:spcBef>
                <a:spcPts val="0"/>
              </a:spcBef>
              <a:spcAft>
                <a:spcPts val="0"/>
              </a:spcAft>
              <a:buNone/>
            </a:pPr>
            <a:r>
              <a:rPr lang="en-US" sz="2300">
                <a:solidFill>
                  <a:srgbClr val="3F3F3F"/>
                </a:solidFill>
                <a:latin typeface="Poppins"/>
                <a:ea typeface="Poppins"/>
                <a:cs typeface="Poppins"/>
                <a:sym typeface="Poppins"/>
              </a:rPr>
              <a:t>2 April 2021</a:t>
            </a:r>
            <a:endParaRPr sz="2300">
              <a:solidFill>
                <a:srgbClr val="3F3F3F"/>
              </a:solidFill>
            </a:endParaRPr>
          </a:p>
        </p:txBody>
      </p:sp>
      <p:pic>
        <p:nvPicPr>
          <p:cNvPr id="125" name="Google Shape;125;p33"/>
          <p:cNvPicPr preferRelativeResize="0"/>
          <p:nvPr/>
        </p:nvPicPr>
        <p:blipFill>
          <a:blip r:embed="rId3">
            <a:alphaModFix/>
          </a:blip>
          <a:stretch>
            <a:fillRect/>
          </a:stretch>
        </p:blipFill>
        <p:spPr>
          <a:xfrm>
            <a:off x="15930700" y="61425"/>
            <a:ext cx="1972600" cy="1972600"/>
          </a:xfrm>
          <a:prstGeom prst="rect">
            <a:avLst/>
          </a:prstGeom>
          <a:noFill/>
          <a:ln>
            <a:noFill/>
          </a:ln>
        </p:spPr>
      </p:pic>
      <p:pic>
        <p:nvPicPr>
          <p:cNvPr id="126" name="Google Shape;126;p33"/>
          <p:cNvPicPr preferRelativeResize="0"/>
          <p:nvPr/>
        </p:nvPicPr>
        <p:blipFill>
          <a:blip r:embed="rId4">
            <a:alphaModFix/>
          </a:blip>
          <a:stretch>
            <a:fillRect/>
          </a:stretch>
        </p:blipFill>
        <p:spPr>
          <a:xfrm>
            <a:off x="9432225" y="2404850"/>
            <a:ext cx="10150475" cy="101504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6"/>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err="1">
                <a:solidFill>
                  <a:srgbClr val="0F5589"/>
                </a:solidFill>
                <a:latin typeface="Poppins"/>
                <a:ea typeface="Poppins"/>
                <a:cs typeface="Poppins"/>
                <a:sym typeface="Poppins"/>
              </a:rPr>
              <a:t>Jupyter</a:t>
            </a:r>
            <a:r>
              <a:rPr lang="en-US" sz="6000" b="1" dirty="0">
                <a:solidFill>
                  <a:srgbClr val="0F5589"/>
                </a:solidFill>
                <a:latin typeface="Poppins"/>
                <a:ea typeface="Poppins"/>
                <a:cs typeface="Poppins"/>
                <a:sym typeface="Poppins"/>
              </a:rPr>
              <a:t> Notebook</a:t>
            </a:r>
            <a:endParaRPr sz="6000" dirty="0">
              <a:solidFill>
                <a:srgbClr val="0F5589"/>
              </a:solidFill>
              <a:latin typeface="Poppins"/>
              <a:ea typeface="Poppins"/>
              <a:cs typeface="Poppins"/>
              <a:sym typeface="Poppins"/>
            </a:endParaRPr>
          </a:p>
        </p:txBody>
      </p:sp>
      <p:sp>
        <p:nvSpPr>
          <p:cNvPr id="148" name="Google Shape;148;p36"/>
          <p:cNvSpPr txBox="1"/>
          <p:nvPr/>
        </p:nvSpPr>
        <p:spPr>
          <a:xfrm>
            <a:off x="622700" y="2517625"/>
            <a:ext cx="8521200" cy="6369900"/>
          </a:xfrm>
          <a:prstGeom prst="rect">
            <a:avLst/>
          </a:prstGeom>
          <a:noFill/>
          <a:ln>
            <a:noFill/>
          </a:ln>
        </p:spPr>
        <p:txBody>
          <a:bodyPr spcFirstLastPara="1" wrap="square" lIns="91425" tIns="45700" rIns="91425" bIns="45700" anchor="t" anchorCtr="0">
            <a:noAutofit/>
          </a:bodyPr>
          <a:lstStyle/>
          <a:p>
            <a:pPr marL="457200" lvl="0" indent="-374650" algn="l" rtl="0">
              <a:lnSpc>
                <a:spcPct val="150000"/>
              </a:lnSpc>
              <a:spcBef>
                <a:spcPts val="0"/>
              </a:spcBef>
              <a:spcAft>
                <a:spcPts val="0"/>
              </a:spcAft>
              <a:buClr>
                <a:srgbClr val="0C0C0C"/>
              </a:buClr>
              <a:buSzPts val="2300"/>
              <a:buFont typeface="Poppins"/>
              <a:buChar char="●"/>
            </a:pPr>
            <a:r>
              <a:rPr lang="en-US" sz="2300" dirty="0" err="1">
                <a:solidFill>
                  <a:srgbClr val="0C0C0C"/>
                </a:solidFill>
                <a:latin typeface="Poppins"/>
                <a:ea typeface="Poppins"/>
                <a:cs typeface="Poppins"/>
                <a:sym typeface="Poppins"/>
              </a:rPr>
              <a:t>Sebuah</a:t>
            </a:r>
            <a:r>
              <a:rPr lang="en-US" sz="2300" dirty="0">
                <a:solidFill>
                  <a:srgbClr val="0C0C0C"/>
                </a:solidFill>
                <a:latin typeface="Poppins"/>
                <a:ea typeface="Poppins"/>
                <a:cs typeface="Poppins"/>
                <a:sym typeface="Poppins"/>
              </a:rPr>
              <a:t> </a:t>
            </a:r>
            <a:r>
              <a:rPr lang="en-US" sz="2300" i="1" dirty="0">
                <a:solidFill>
                  <a:srgbClr val="0C0C0C"/>
                </a:solidFill>
                <a:latin typeface="Poppins"/>
                <a:ea typeface="Poppins"/>
                <a:cs typeface="Poppins"/>
                <a:sym typeface="Poppins"/>
              </a:rPr>
              <a:t>software</a:t>
            </a:r>
            <a:r>
              <a:rPr lang="en-US" sz="2300" dirty="0">
                <a:solidFill>
                  <a:srgbClr val="0C0C0C"/>
                </a:solidFill>
                <a:latin typeface="Poppins"/>
                <a:ea typeface="Poppins"/>
                <a:cs typeface="Poppins"/>
                <a:sym typeface="Poppins"/>
              </a:rPr>
              <a:t> yang </a:t>
            </a:r>
            <a:r>
              <a:rPr lang="en-US" sz="2300" dirty="0" err="1">
                <a:solidFill>
                  <a:srgbClr val="0C0C0C"/>
                </a:solidFill>
                <a:latin typeface="Poppins"/>
                <a:ea typeface="Poppins"/>
                <a:cs typeface="Poppins"/>
                <a:sym typeface="Poppins"/>
              </a:rPr>
              <a:t>menyediakan</a:t>
            </a:r>
            <a:r>
              <a:rPr lang="en-US" sz="2300" dirty="0">
                <a:solidFill>
                  <a:srgbClr val="0C0C0C"/>
                </a:solidFill>
                <a:latin typeface="Poppins"/>
                <a:ea typeface="Poppins"/>
                <a:cs typeface="Poppins"/>
                <a:sym typeface="Poppins"/>
              </a:rPr>
              <a:t> </a:t>
            </a:r>
            <a:r>
              <a:rPr lang="en-US" sz="2300" i="1" dirty="0">
                <a:solidFill>
                  <a:srgbClr val="0C0C0C"/>
                </a:solidFill>
                <a:latin typeface="Poppins"/>
                <a:ea typeface="Poppins"/>
                <a:cs typeface="Poppins"/>
                <a:sym typeface="Poppins"/>
              </a:rPr>
              <a:t>interactive data science</a:t>
            </a:r>
            <a:r>
              <a:rPr lang="en-US" sz="2300" dirty="0">
                <a:solidFill>
                  <a:srgbClr val="0C0C0C"/>
                </a:solidFill>
                <a:latin typeface="Poppins"/>
                <a:ea typeface="Poppins"/>
                <a:cs typeface="Poppins"/>
                <a:sym typeface="Poppins"/>
              </a:rPr>
              <a:t>.</a:t>
            </a:r>
          </a:p>
          <a:p>
            <a:pPr marL="457200" lvl="0" indent="-374650" algn="l" rtl="0">
              <a:lnSpc>
                <a:spcPct val="150000"/>
              </a:lnSpc>
              <a:spcBef>
                <a:spcPts val="0"/>
              </a:spcBef>
              <a:spcAft>
                <a:spcPts val="0"/>
              </a:spcAft>
              <a:buClr>
                <a:srgbClr val="0C0C0C"/>
              </a:buClr>
              <a:buSzPts val="2300"/>
              <a:buFont typeface="Poppins"/>
              <a:buChar char="●"/>
            </a:pPr>
            <a:r>
              <a:rPr lang="en-US" sz="2300" dirty="0" err="1">
                <a:solidFill>
                  <a:srgbClr val="0C0C0C"/>
                </a:solidFill>
                <a:latin typeface="Poppins"/>
                <a:ea typeface="Poppins"/>
                <a:cs typeface="Poppins"/>
                <a:sym typeface="Poppins"/>
              </a:rPr>
              <a:t>Jupyter</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sendiri</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merupakan</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akronim</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dari</a:t>
            </a:r>
            <a:r>
              <a:rPr lang="en-US" sz="2300" dirty="0">
                <a:solidFill>
                  <a:srgbClr val="0C0C0C"/>
                </a:solidFill>
                <a:latin typeface="Poppins"/>
                <a:ea typeface="Poppins"/>
                <a:cs typeface="Poppins"/>
                <a:sym typeface="Poppins"/>
              </a:rPr>
              <a:t> Julia, Python, dan R, </a:t>
            </a:r>
            <a:r>
              <a:rPr lang="en-US" sz="2300" dirty="0" err="1">
                <a:solidFill>
                  <a:srgbClr val="0C0C0C"/>
                </a:solidFill>
                <a:latin typeface="Poppins"/>
                <a:ea typeface="Poppins"/>
                <a:cs typeface="Poppins"/>
                <a:sym typeface="Poppins"/>
              </a:rPr>
              <a:t>yaitu</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ketiga</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bahasa</a:t>
            </a:r>
            <a:r>
              <a:rPr lang="en-US" sz="2300" dirty="0">
                <a:solidFill>
                  <a:srgbClr val="0C0C0C"/>
                </a:solidFill>
                <a:latin typeface="Poppins"/>
                <a:ea typeface="Poppins"/>
                <a:cs typeface="Poppins"/>
                <a:sym typeface="Poppins"/>
              </a:rPr>
              <a:t> yang </a:t>
            </a:r>
            <a:r>
              <a:rPr lang="en-US" sz="2300" dirty="0" err="1">
                <a:solidFill>
                  <a:srgbClr val="0C0C0C"/>
                </a:solidFill>
                <a:latin typeface="Poppins"/>
                <a:ea typeface="Poppins"/>
                <a:cs typeface="Poppins"/>
                <a:sym typeface="Poppins"/>
              </a:rPr>
              <a:t>didukung</a:t>
            </a:r>
            <a:r>
              <a:rPr lang="en-US" sz="2300" dirty="0">
                <a:solidFill>
                  <a:srgbClr val="0C0C0C"/>
                </a:solidFill>
                <a:latin typeface="Poppins"/>
                <a:ea typeface="Poppins"/>
                <a:cs typeface="Poppins"/>
                <a:sym typeface="Poppins"/>
              </a:rPr>
              <a:t> oleh </a:t>
            </a:r>
            <a:r>
              <a:rPr lang="en-US" sz="2300" i="1" dirty="0">
                <a:solidFill>
                  <a:srgbClr val="0C0C0C"/>
                </a:solidFill>
                <a:latin typeface="Poppins"/>
                <a:ea typeface="Poppins"/>
                <a:cs typeface="Poppins"/>
                <a:sym typeface="Poppins"/>
              </a:rPr>
              <a:t>software</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ini</a:t>
            </a:r>
            <a:r>
              <a:rPr lang="en-US" sz="2300" dirty="0">
                <a:solidFill>
                  <a:srgbClr val="0C0C0C"/>
                </a:solidFill>
                <a:latin typeface="Poppins"/>
                <a:ea typeface="Poppins"/>
                <a:cs typeface="Poppins"/>
                <a:sym typeface="Poppins"/>
              </a:rPr>
              <a:t>.</a:t>
            </a:r>
          </a:p>
          <a:p>
            <a:pPr marL="457200" lvl="0" indent="-374650" algn="l" rtl="0">
              <a:lnSpc>
                <a:spcPct val="150000"/>
              </a:lnSpc>
              <a:spcBef>
                <a:spcPts val="0"/>
              </a:spcBef>
              <a:spcAft>
                <a:spcPts val="0"/>
              </a:spcAft>
              <a:buClr>
                <a:srgbClr val="0C0C0C"/>
              </a:buClr>
              <a:buSzPts val="2300"/>
              <a:buFont typeface="Poppins"/>
              <a:buChar char="●"/>
            </a:pPr>
            <a:r>
              <a:rPr lang="en-US" sz="2300" i="1" dirty="0">
                <a:solidFill>
                  <a:srgbClr val="0C0C0C"/>
                </a:solidFill>
                <a:latin typeface="Poppins"/>
                <a:ea typeface="Poppins"/>
                <a:cs typeface="Poppins"/>
                <a:sym typeface="Poppins"/>
              </a:rPr>
              <a:t>Open Source</a:t>
            </a:r>
            <a:r>
              <a:rPr lang="en-US" sz="2300" dirty="0">
                <a:solidFill>
                  <a:srgbClr val="0C0C0C"/>
                </a:solidFill>
                <a:latin typeface="Poppins"/>
                <a:ea typeface="Poppins"/>
                <a:cs typeface="Poppins"/>
                <a:sym typeface="Poppins"/>
              </a:rPr>
              <a:t>, bisa </a:t>
            </a:r>
            <a:r>
              <a:rPr lang="en-US" sz="2300" dirty="0" err="1">
                <a:solidFill>
                  <a:srgbClr val="0C0C0C"/>
                </a:solidFill>
                <a:latin typeface="Poppins"/>
                <a:ea typeface="Poppins"/>
                <a:cs typeface="Poppins"/>
                <a:sym typeface="Poppins"/>
              </a:rPr>
              <a:t>didownload</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secara</a:t>
            </a:r>
            <a:r>
              <a:rPr lang="en-US" sz="2300" dirty="0">
                <a:solidFill>
                  <a:srgbClr val="0C0C0C"/>
                </a:solidFill>
                <a:latin typeface="Poppins"/>
                <a:ea typeface="Poppins"/>
                <a:cs typeface="Poppins"/>
                <a:sym typeface="Poppins"/>
              </a:rPr>
              <a:t> gratis</a:t>
            </a:r>
            <a:endParaRPr lang="en-US" sz="2300" i="1" dirty="0">
              <a:solidFill>
                <a:srgbClr val="0C0C0C"/>
              </a:solidFill>
              <a:latin typeface="Poppins"/>
              <a:ea typeface="Poppins"/>
              <a:cs typeface="Poppins"/>
              <a:sym typeface="Poppins"/>
            </a:endParaRPr>
          </a:p>
        </p:txBody>
      </p:sp>
      <p:sp>
        <p:nvSpPr>
          <p:cNvPr id="150" name="Google Shape;150;p36"/>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1" name="Google Shape;151;p36"/>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pic>
        <p:nvPicPr>
          <p:cNvPr id="2" name="Picture 1">
            <a:extLst>
              <a:ext uri="{FF2B5EF4-FFF2-40B4-BE49-F238E27FC236}">
                <a16:creationId xmlns:a16="http://schemas.microsoft.com/office/drawing/2014/main" id="{7C44E0AC-99B1-41AC-A93E-F99A793746E5}"/>
              </a:ext>
            </a:extLst>
          </p:cNvPr>
          <p:cNvPicPr>
            <a:picLocks noChangeAspect="1"/>
          </p:cNvPicPr>
          <p:nvPr/>
        </p:nvPicPr>
        <p:blipFill rotWithShape="1">
          <a:blip r:embed="rId3"/>
          <a:srcRect t="13695" b="11953"/>
          <a:stretch/>
        </p:blipFill>
        <p:spPr>
          <a:xfrm>
            <a:off x="11788700" y="2517625"/>
            <a:ext cx="5426075" cy="5379186"/>
          </a:xfrm>
          <a:prstGeom prst="rect">
            <a:avLst/>
          </a:prstGeom>
        </p:spPr>
      </p:pic>
    </p:spTree>
    <p:extLst>
      <p:ext uri="{BB962C8B-B14F-4D97-AF65-F5344CB8AC3E}">
        <p14:creationId xmlns:p14="http://schemas.microsoft.com/office/powerpoint/2010/main" val="16389288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6"/>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MongoDB</a:t>
            </a:r>
            <a:endParaRPr sz="6000" dirty="0">
              <a:solidFill>
                <a:srgbClr val="0F5589"/>
              </a:solidFill>
              <a:latin typeface="Poppins"/>
              <a:ea typeface="Poppins"/>
              <a:cs typeface="Poppins"/>
              <a:sym typeface="Poppins"/>
            </a:endParaRPr>
          </a:p>
        </p:txBody>
      </p:sp>
      <p:sp>
        <p:nvSpPr>
          <p:cNvPr id="148" name="Google Shape;148;p36"/>
          <p:cNvSpPr txBox="1"/>
          <p:nvPr/>
        </p:nvSpPr>
        <p:spPr>
          <a:xfrm>
            <a:off x="622700" y="2517625"/>
            <a:ext cx="8521200" cy="6369900"/>
          </a:xfrm>
          <a:prstGeom prst="rect">
            <a:avLst/>
          </a:prstGeom>
          <a:noFill/>
          <a:ln>
            <a:noFill/>
          </a:ln>
        </p:spPr>
        <p:txBody>
          <a:bodyPr spcFirstLastPara="1" wrap="square" lIns="91425" tIns="45700" rIns="91425" bIns="45700" anchor="t" anchorCtr="0">
            <a:noAutofit/>
          </a:bodyPr>
          <a:lstStyle/>
          <a:p>
            <a:pPr marL="457200" lvl="0" indent="-374650" algn="l" rtl="0">
              <a:lnSpc>
                <a:spcPct val="150000"/>
              </a:lnSpc>
              <a:spcBef>
                <a:spcPts val="0"/>
              </a:spcBef>
              <a:spcAft>
                <a:spcPts val="0"/>
              </a:spcAft>
              <a:buClr>
                <a:srgbClr val="0C0C0C"/>
              </a:buClr>
              <a:buSzPts val="2300"/>
              <a:buFont typeface="Poppins"/>
              <a:buChar char="●"/>
            </a:pPr>
            <a:r>
              <a:rPr lang="en-US" sz="2300" dirty="0" err="1">
                <a:solidFill>
                  <a:srgbClr val="0C0C0C"/>
                </a:solidFill>
                <a:latin typeface="Poppins"/>
                <a:ea typeface="Poppins"/>
                <a:cs typeface="Poppins"/>
                <a:sym typeface="Poppins"/>
              </a:rPr>
              <a:t>Sebuah</a:t>
            </a:r>
            <a:r>
              <a:rPr lang="en-US" sz="2300" dirty="0">
                <a:solidFill>
                  <a:srgbClr val="0C0C0C"/>
                </a:solidFill>
                <a:latin typeface="Poppins"/>
                <a:ea typeface="Poppins"/>
                <a:cs typeface="Poppins"/>
                <a:sym typeface="Poppins"/>
              </a:rPr>
              <a:t> database NoSQL </a:t>
            </a:r>
            <a:r>
              <a:rPr lang="en-US" sz="2300" dirty="0" err="1">
                <a:solidFill>
                  <a:srgbClr val="0C0C0C"/>
                </a:solidFill>
                <a:latin typeface="Poppins"/>
                <a:ea typeface="Poppins"/>
                <a:cs typeface="Poppins"/>
                <a:sym typeface="Poppins"/>
              </a:rPr>
              <a:t>berbasis</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dokumen</a:t>
            </a:r>
            <a:r>
              <a:rPr lang="en-US" sz="2300" dirty="0">
                <a:solidFill>
                  <a:srgbClr val="0C0C0C"/>
                </a:solidFill>
                <a:latin typeface="Poppins"/>
                <a:ea typeface="Poppins"/>
                <a:cs typeface="Poppins"/>
                <a:sym typeface="Poppins"/>
              </a:rPr>
              <a:t> yang </a:t>
            </a:r>
            <a:r>
              <a:rPr lang="en-US" sz="2300" dirty="0" err="1">
                <a:solidFill>
                  <a:srgbClr val="0C0C0C"/>
                </a:solidFill>
                <a:latin typeface="Poppins"/>
                <a:ea typeface="Poppins"/>
                <a:cs typeface="Poppins"/>
                <a:sym typeface="Poppins"/>
              </a:rPr>
              <a:t>mudah</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diintegrasikan</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dengan</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aplikasi</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lainnya</a:t>
            </a:r>
            <a:endParaRPr lang="en-US" sz="2300" dirty="0">
              <a:solidFill>
                <a:srgbClr val="0C0C0C"/>
              </a:solidFill>
              <a:latin typeface="Poppins"/>
              <a:ea typeface="Poppins"/>
              <a:cs typeface="Poppins"/>
              <a:sym typeface="Poppins"/>
            </a:endParaRPr>
          </a:p>
          <a:p>
            <a:pPr marL="457200" lvl="0" indent="-374650" algn="l" rtl="0">
              <a:lnSpc>
                <a:spcPct val="150000"/>
              </a:lnSpc>
              <a:spcBef>
                <a:spcPts val="0"/>
              </a:spcBef>
              <a:spcAft>
                <a:spcPts val="0"/>
              </a:spcAft>
              <a:buClr>
                <a:srgbClr val="0C0C0C"/>
              </a:buClr>
              <a:buSzPts val="2300"/>
              <a:buFont typeface="Poppins"/>
              <a:buChar char="●"/>
            </a:pPr>
            <a:r>
              <a:rPr lang="en-US" sz="2300" dirty="0" err="1">
                <a:solidFill>
                  <a:srgbClr val="0C0C0C"/>
                </a:solidFill>
                <a:latin typeface="Poppins"/>
                <a:ea typeface="Poppins"/>
                <a:cs typeface="Poppins"/>
                <a:sym typeface="Poppins"/>
              </a:rPr>
              <a:t>Dokumentasi</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integrasi</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antara</a:t>
            </a:r>
            <a:r>
              <a:rPr lang="en-US" sz="2300" dirty="0">
                <a:solidFill>
                  <a:srgbClr val="0C0C0C"/>
                </a:solidFill>
                <a:latin typeface="Poppins"/>
                <a:ea typeface="Poppins"/>
                <a:cs typeface="Poppins"/>
                <a:sym typeface="Poppins"/>
              </a:rPr>
              <a:t> Python dan MongoDB relative </a:t>
            </a:r>
            <a:r>
              <a:rPr lang="en-US" sz="2300" dirty="0" err="1">
                <a:solidFill>
                  <a:srgbClr val="0C0C0C"/>
                </a:solidFill>
                <a:latin typeface="Poppins"/>
                <a:ea typeface="Poppins"/>
                <a:cs typeface="Poppins"/>
                <a:sym typeface="Poppins"/>
              </a:rPr>
              <a:t>lengkap</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sehingga</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mudah</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dipelajari</a:t>
            </a:r>
            <a:endParaRPr lang="en-US" sz="2300" dirty="0">
              <a:solidFill>
                <a:srgbClr val="0C0C0C"/>
              </a:solidFill>
              <a:latin typeface="Poppins"/>
              <a:ea typeface="Poppins"/>
              <a:cs typeface="Poppins"/>
              <a:sym typeface="Poppins"/>
            </a:endParaRPr>
          </a:p>
          <a:p>
            <a:pPr marL="457200" lvl="0" indent="-374650" algn="l" rtl="0">
              <a:lnSpc>
                <a:spcPct val="150000"/>
              </a:lnSpc>
              <a:spcBef>
                <a:spcPts val="0"/>
              </a:spcBef>
              <a:spcAft>
                <a:spcPts val="0"/>
              </a:spcAft>
              <a:buClr>
                <a:srgbClr val="0C0C0C"/>
              </a:buClr>
              <a:buSzPts val="2300"/>
              <a:buFont typeface="Poppins"/>
              <a:buChar char="●"/>
            </a:pPr>
            <a:r>
              <a:rPr lang="en-US" sz="2300" dirty="0">
                <a:solidFill>
                  <a:srgbClr val="0C0C0C"/>
                </a:solidFill>
                <a:latin typeface="Poppins"/>
                <a:ea typeface="Poppins"/>
                <a:cs typeface="Poppins"/>
                <a:sym typeface="Poppins"/>
              </a:rPr>
              <a:t>Integrasi Python-MongoDB </a:t>
            </a:r>
            <a:r>
              <a:rPr lang="en-US" sz="2300" dirty="0" err="1">
                <a:solidFill>
                  <a:srgbClr val="0C0C0C"/>
                </a:solidFill>
                <a:latin typeface="Poppins"/>
                <a:ea typeface="Poppins"/>
                <a:cs typeface="Poppins"/>
                <a:sym typeface="Poppins"/>
              </a:rPr>
              <a:t>menggunakan</a:t>
            </a:r>
            <a:r>
              <a:rPr lang="en-US" sz="2300" dirty="0">
                <a:solidFill>
                  <a:srgbClr val="0C0C0C"/>
                </a:solidFill>
                <a:latin typeface="Poppins"/>
                <a:ea typeface="Poppins"/>
                <a:cs typeface="Poppins"/>
                <a:sym typeface="Poppins"/>
              </a:rPr>
              <a:t> library </a:t>
            </a:r>
            <a:r>
              <a:rPr lang="en-US" sz="2300" dirty="0" err="1">
                <a:solidFill>
                  <a:srgbClr val="0C0C0C"/>
                </a:solidFill>
                <a:latin typeface="Poppins"/>
                <a:ea typeface="Poppins"/>
                <a:cs typeface="Poppins"/>
                <a:sym typeface="Poppins"/>
              </a:rPr>
              <a:t>pymongo</a:t>
            </a:r>
            <a:endParaRPr lang="en-US" sz="2300" dirty="0">
              <a:solidFill>
                <a:srgbClr val="0C0C0C"/>
              </a:solidFill>
              <a:latin typeface="Poppins"/>
              <a:ea typeface="Poppins"/>
              <a:cs typeface="Poppins"/>
              <a:sym typeface="Poppins"/>
            </a:endParaRPr>
          </a:p>
          <a:p>
            <a:pPr marL="457200" lvl="0" indent="-374650" algn="l" rtl="0">
              <a:lnSpc>
                <a:spcPct val="150000"/>
              </a:lnSpc>
              <a:spcBef>
                <a:spcPts val="0"/>
              </a:spcBef>
              <a:spcAft>
                <a:spcPts val="0"/>
              </a:spcAft>
              <a:buClr>
                <a:srgbClr val="0C0C0C"/>
              </a:buClr>
              <a:buSzPts val="2300"/>
              <a:buFont typeface="Poppins"/>
              <a:buChar char="●"/>
            </a:pPr>
            <a:endParaRPr lang="en-US" sz="2300" dirty="0">
              <a:solidFill>
                <a:srgbClr val="0C0C0C"/>
              </a:solidFill>
              <a:latin typeface="Poppins"/>
              <a:ea typeface="Poppins"/>
              <a:cs typeface="Poppins"/>
              <a:sym typeface="Poppins"/>
            </a:endParaRPr>
          </a:p>
        </p:txBody>
      </p:sp>
      <p:sp>
        <p:nvSpPr>
          <p:cNvPr id="150" name="Google Shape;150;p36"/>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1" name="Google Shape;151;p36"/>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pic>
        <p:nvPicPr>
          <p:cNvPr id="3" name="Picture 2">
            <a:extLst>
              <a:ext uri="{FF2B5EF4-FFF2-40B4-BE49-F238E27FC236}">
                <a16:creationId xmlns:a16="http://schemas.microsoft.com/office/drawing/2014/main" id="{AA9E5934-D391-47ED-9765-13E1430D1C33}"/>
              </a:ext>
            </a:extLst>
          </p:cNvPr>
          <p:cNvPicPr>
            <a:picLocks noChangeAspect="1"/>
          </p:cNvPicPr>
          <p:nvPr/>
        </p:nvPicPr>
        <p:blipFill>
          <a:blip r:embed="rId3"/>
          <a:stretch>
            <a:fillRect/>
          </a:stretch>
        </p:blipFill>
        <p:spPr>
          <a:xfrm>
            <a:off x="10452100" y="2279925"/>
            <a:ext cx="6845300" cy="6845300"/>
          </a:xfrm>
          <a:prstGeom prst="rect">
            <a:avLst/>
          </a:prstGeom>
        </p:spPr>
      </p:pic>
    </p:spTree>
    <p:extLst>
      <p:ext uri="{BB962C8B-B14F-4D97-AF65-F5344CB8AC3E}">
        <p14:creationId xmlns:p14="http://schemas.microsoft.com/office/powerpoint/2010/main" val="2679794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6"/>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SQLite</a:t>
            </a:r>
            <a:endParaRPr sz="6000" dirty="0">
              <a:solidFill>
                <a:srgbClr val="0F5589"/>
              </a:solidFill>
              <a:latin typeface="Poppins"/>
              <a:ea typeface="Poppins"/>
              <a:cs typeface="Poppins"/>
              <a:sym typeface="Poppins"/>
            </a:endParaRPr>
          </a:p>
        </p:txBody>
      </p:sp>
      <p:sp>
        <p:nvSpPr>
          <p:cNvPr id="148" name="Google Shape;148;p36"/>
          <p:cNvSpPr txBox="1"/>
          <p:nvPr/>
        </p:nvSpPr>
        <p:spPr>
          <a:xfrm>
            <a:off x="622700" y="2517625"/>
            <a:ext cx="8521200" cy="6369900"/>
          </a:xfrm>
          <a:prstGeom prst="rect">
            <a:avLst/>
          </a:prstGeom>
          <a:noFill/>
          <a:ln>
            <a:noFill/>
          </a:ln>
        </p:spPr>
        <p:txBody>
          <a:bodyPr spcFirstLastPara="1" wrap="square" lIns="91425" tIns="45700" rIns="91425" bIns="45700" anchor="t" anchorCtr="0">
            <a:noAutofit/>
          </a:bodyPr>
          <a:lstStyle/>
          <a:p>
            <a:pPr marL="457200" lvl="0" indent="-374650" algn="l" rtl="0">
              <a:lnSpc>
                <a:spcPct val="150000"/>
              </a:lnSpc>
              <a:spcBef>
                <a:spcPts val="0"/>
              </a:spcBef>
              <a:spcAft>
                <a:spcPts val="0"/>
              </a:spcAft>
              <a:buClr>
                <a:srgbClr val="0C0C0C"/>
              </a:buClr>
              <a:buSzPts val="2300"/>
              <a:buFont typeface="Poppins"/>
              <a:buChar char="●"/>
            </a:pPr>
            <a:r>
              <a:rPr lang="en-US" sz="2300" dirty="0" err="1">
                <a:solidFill>
                  <a:srgbClr val="0C0C0C"/>
                </a:solidFill>
                <a:latin typeface="Poppins"/>
                <a:ea typeface="Poppins"/>
                <a:cs typeface="Poppins"/>
                <a:sym typeface="Poppins"/>
              </a:rPr>
              <a:t>Sebuah</a:t>
            </a:r>
            <a:r>
              <a:rPr lang="en-US" sz="2300" dirty="0">
                <a:solidFill>
                  <a:srgbClr val="0C0C0C"/>
                </a:solidFill>
                <a:latin typeface="Poppins"/>
                <a:ea typeface="Poppins"/>
                <a:cs typeface="Poppins"/>
                <a:sym typeface="Poppins"/>
              </a:rPr>
              <a:t> RDBMS yang </a:t>
            </a:r>
            <a:r>
              <a:rPr lang="en-US" sz="2300" dirty="0" err="1">
                <a:solidFill>
                  <a:srgbClr val="0C0C0C"/>
                </a:solidFill>
                <a:latin typeface="Poppins"/>
                <a:ea typeface="Poppins"/>
                <a:cs typeface="Poppins"/>
                <a:sym typeface="Poppins"/>
              </a:rPr>
              <a:t>awalnya</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tersedia</a:t>
            </a:r>
            <a:r>
              <a:rPr lang="en-US" sz="2300" dirty="0">
                <a:solidFill>
                  <a:srgbClr val="0C0C0C"/>
                </a:solidFill>
                <a:latin typeface="Poppins"/>
                <a:ea typeface="Poppins"/>
                <a:cs typeface="Poppins"/>
                <a:sym typeface="Poppins"/>
              </a:rPr>
              <a:t> pada library </a:t>
            </a:r>
            <a:r>
              <a:rPr lang="en-US" sz="2300" dirty="0" err="1">
                <a:solidFill>
                  <a:srgbClr val="0C0C0C"/>
                </a:solidFill>
                <a:latin typeface="Poppins"/>
                <a:ea typeface="Poppins"/>
                <a:cs typeface="Poppins"/>
                <a:sym typeface="Poppins"/>
              </a:rPr>
              <a:t>bahasa</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pemrograman</a:t>
            </a:r>
            <a:r>
              <a:rPr lang="en-US" sz="2300" dirty="0">
                <a:solidFill>
                  <a:srgbClr val="0C0C0C"/>
                </a:solidFill>
                <a:latin typeface="Poppins"/>
                <a:ea typeface="Poppins"/>
                <a:cs typeface="Poppins"/>
                <a:sym typeface="Poppins"/>
              </a:rPr>
              <a:t> C</a:t>
            </a:r>
          </a:p>
          <a:p>
            <a:pPr marL="457200" lvl="0" indent="-374650" algn="l" rtl="0">
              <a:lnSpc>
                <a:spcPct val="150000"/>
              </a:lnSpc>
              <a:spcBef>
                <a:spcPts val="0"/>
              </a:spcBef>
              <a:spcAft>
                <a:spcPts val="0"/>
              </a:spcAft>
              <a:buClr>
                <a:srgbClr val="0C0C0C"/>
              </a:buClr>
              <a:buSzPts val="2300"/>
              <a:buFont typeface="Poppins"/>
              <a:buChar char="●"/>
            </a:pPr>
            <a:r>
              <a:rPr lang="en-US" sz="2300" dirty="0">
                <a:solidFill>
                  <a:srgbClr val="0C0C0C"/>
                </a:solidFill>
                <a:latin typeface="Poppins"/>
                <a:ea typeface="Poppins"/>
                <a:cs typeface="Poppins"/>
                <a:sym typeface="Poppins"/>
              </a:rPr>
              <a:t>SQLite </a:t>
            </a:r>
            <a:r>
              <a:rPr lang="en-US" sz="2300" dirty="0" err="1">
                <a:solidFill>
                  <a:srgbClr val="0C0C0C"/>
                </a:solidFill>
                <a:latin typeface="Poppins"/>
                <a:ea typeface="Poppins"/>
                <a:cs typeface="Poppins"/>
                <a:sym typeface="Poppins"/>
              </a:rPr>
              <a:t>tidak</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menggunakan</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sistem</a:t>
            </a:r>
            <a:r>
              <a:rPr lang="en-US" sz="2300" dirty="0">
                <a:solidFill>
                  <a:srgbClr val="0C0C0C"/>
                </a:solidFill>
                <a:latin typeface="Poppins"/>
                <a:ea typeface="Poppins"/>
                <a:cs typeface="Poppins"/>
                <a:sym typeface="Poppins"/>
              </a:rPr>
              <a:t> client-server, </a:t>
            </a:r>
            <a:r>
              <a:rPr lang="en-US" sz="2300" dirty="0" err="1">
                <a:solidFill>
                  <a:srgbClr val="0C0C0C"/>
                </a:solidFill>
                <a:latin typeface="Poppins"/>
                <a:ea typeface="Poppins"/>
                <a:cs typeface="Poppins"/>
                <a:sym typeface="Poppins"/>
              </a:rPr>
              <a:t>melainkan</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tertanam</a:t>
            </a:r>
            <a:r>
              <a:rPr lang="en-US" sz="2300" dirty="0">
                <a:solidFill>
                  <a:srgbClr val="0C0C0C"/>
                </a:solidFill>
                <a:latin typeface="Poppins"/>
                <a:ea typeface="Poppins"/>
                <a:cs typeface="Poppins"/>
                <a:sym typeface="Poppins"/>
              </a:rPr>
              <a:t> pada program yang </a:t>
            </a:r>
            <a:r>
              <a:rPr lang="en-US" sz="2300" dirty="0" err="1">
                <a:solidFill>
                  <a:srgbClr val="0C0C0C"/>
                </a:solidFill>
                <a:latin typeface="Poppins"/>
                <a:ea typeface="Poppins"/>
                <a:cs typeface="Poppins"/>
                <a:sym typeface="Poppins"/>
              </a:rPr>
              <a:t>dibuat</a:t>
            </a:r>
            <a:r>
              <a:rPr lang="en-US" sz="2300" dirty="0">
                <a:solidFill>
                  <a:srgbClr val="0C0C0C"/>
                </a:solidFill>
                <a:latin typeface="Poppins"/>
                <a:ea typeface="Poppins"/>
                <a:cs typeface="Poppins"/>
                <a:sym typeface="Poppins"/>
              </a:rPr>
              <a:t>.</a:t>
            </a:r>
          </a:p>
          <a:p>
            <a:pPr marL="457200" lvl="0" indent="-374650" algn="l" rtl="0">
              <a:lnSpc>
                <a:spcPct val="150000"/>
              </a:lnSpc>
              <a:spcBef>
                <a:spcPts val="0"/>
              </a:spcBef>
              <a:spcAft>
                <a:spcPts val="0"/>
              </a:spcAft>
              <a:buClr>
                <a:srgbClr val="0C0C0C"/>
              </a:buClr>
              <a:buSzPts val="2300"/>
              <a:buFont typeface="Poppins"/>
              <a:buChar char="●"/>
            </a:pPr>
            <a:r>
              <a:rPr lang="en-US" sz="2300" dirty="0" err="1">
                <a:solidFill>
                  <a:srgbClr val="0C0C0C"/>
                </a:solidFill>
                <a:latin typeface="Poppins"/>
                <a:ea typeface="Poppins"/>
                <a:cs typeface="Poppins"/>
                <a:sym typeface="Poppins"/>
              </a:rPr>
              <a:t>Dokumentasi</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integrasi</a:t>
            </a:r>
            <a:r>
              <a:rPr lang="en-US" sz="2300" dirty="0">
                <a:solidFill>
                  <a:srgbClr val="0C0C0C"/>
                </a:solidFill>
                <a:latin typeface="Poppins"/>
                <a:ea typeface="Poppins"/>
                <a:cs typeface="Poppins"/>
                <a:sym typeface="Poppins"/>
              </a:rPr>
              <a:t> Python dan SQLite </a:t>
            </a:r>
            <a:r>
              <a:rPr lang="en-US" sz="2300" dirty="0" err="1">
                <a:solidFill>
                  <a:srgbClr val="0C0C0C"/>
                </a:solidFill>
                <a:latin typeface="Poppins"/>
                <a:ea typeface="Poppins"/>
                <a:cs typeface="Poppins"/>
                <a:sym typeface="Poppins"/>
              </a:rPr>
              <a:t>cukup</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lengkap</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hingga</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mudah</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dipelajari</a:t>
            </a:r>
            <a:endParaRPr lang="en-US" sz="2300" dirty="0">
              <a:solidFill>
                <a:srgbClr val="0C0C0C"/>
              </a:solidFill>
              <a:latin typeface="Poppins"/>
              <a:ea typeface="Poppins"/>
              <a:cs typeface="Poppins"/>
              <a:sym typeface="Poppins"/>
            </a:endParaRPr>
          </a:p>
          <a:p>
            <a:pPr marL="457200" lvl="0" indent="-374650" algn="l" rtl="0">
              <a:lnSpc>
                <a:spcPct val="150000"/>
              </a:lnSpc>
              <a:spcBef>
                <a:spcPts val="0"/>
              </a:spcBef>
              <a:spcAft>
                <a:spcPts val="0"/>
              </a:spcAft>
              <a:buClr>
                <a:srgbClr val="0C0C0C"/>
              </a:buClr>
              <a:buSzPts val="2300"/>
              <a:buFont typeface="Poppins"/>
              <a:buChar char="●"/>
            </a:pPr>
            <a:r>
              <a:rPr lang="en-US" sz="2300" dirty="0">
                <a:solidFill>
                  <a:srgbClr val="0C0C0C"/>
                </a:solidFill>
                <a:latin typeface="Poppins"/>
                <a:ea typeface="Poppins"/>
                <a:cs typeface="Poppins"/>
                <a:sym typeface="Poppins"/>
              </a:rPr>
              <a:t>Integrasi </a:t>
            </a:r>
            <a:r>
              <a:rPr lang="en-US" sz="2300" dirty="0" err="1">
                <a:solidFill>
                  <a:srgbClr val="0C0C0C"/>
                </a:solidFill>
                <a:latin typeface="Poppins"/>
                <a:ea typeface="Poppins"/>
                <a:cs typeface="Poppins"/>
                <a:sym typeface="Poppins"/>
              </a:rPr>
              <a:t>antara</a:t>
            </a:r>
            <a:r>
              <a:rPr lang="en-US" sz="2300" dirty="0">
                <a:solidFill>
                  <a:srgbClr val="0C0C0C"/>
                </a:solidFill>
                <a:latin typeface="Poppins"/>
                <a:ea typeface="Poppins"/>
                <a:cs typeface="Poppins"/>
                <a:sym typeface="Poppins"/>
              </a:rPr>
              <a:t> Python dan SQLite </a:t>
            </a:r>
            <a:r>
              <a:rPr lang="en-US" sz="2300" dirty="0" err="1">
                <a:solidFill>
                  <a:srgbClr val="0C0C0C"/>
                </a:solidFill>
                <a:latin typeface="Poppins"/>
                <a:ea typeface="Poppins"/>
                <a:cs typeface="Poppins"/>
                <a:sym typeface="Poppins"/>
              </a:rPr>
              <a:t>menggunakan</a:t>
            </a:r>
            <a:r>
              <a:rPr lang="en-US" sz="2300" dirty="0">
                <a:solidFill>
                  <a:srgbClr val="0C0C0C"/>
                </a:solidFill>
                <a:latin typeface="Poppins"/>
                <a:ea typeface="Poppins"/>
                <a:cs typeface="Poppins"/>
                <a:sym typeface="Poppins"/>
              </a:rPr>
              <a:t> library sqlite3</a:t>
            </a:r>
          </a:p>
          <a:p>
            <a:pPr marL="457200" lvl="0" indent="-374650" algn="l" rtl="0">
              <a:lnSpc>
                <a:spcPct val="150000"/>
              </a:lnSpc>
              <a:spcBef>
                <a:spcPts val="0"/>
              </a:spcBef>
              <a:spcAft>
                <a:spcPts val="0"/>
              </a:spcAft>
              <a:buClr>
                <a:srgbClr val="0C0C0C"/>
              </a:buClr>
              <a:buSzPts val="2300"/>
              <a:buFont typeface="Poppins"/>
              <a:buChar char="●"/>
            </a:pPr>
            <a:endParaRPr lang="en-US" sz="2300" dirty="0">
              <a:solidFill>
                <a:srgbClr val="0C0C0C"/>
              </a:solidFill>
              <a:latin typeface="Poppins"/>
              <a:ea typeface="Poppins"/>
              <a:cs typeface="Poppins"/>
              <a:sym typeface="Poppins"/>
            </a:endParaRPr>
          </a:p>
        </p:txBody>
      </p:sp>
      <p:sp>
        <p:nvSpPr>
          <p:cNvPr id="150" name="Google Shape;150;p36"/>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1" name="Google Shape;151;p36"/>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pic>
        <p:nvPicPr>
          <p:cNvPr id="3" name="Picture 2">
            <a:extLst>
              <a:ext uri="{FF2B5EF4-FFF2-40B4-BE49-F238E27FC236}">
                <a16:creationId xmlns:a16="http://schemas.microsoft.com/office/drawing/2014/main" id="{AA9E5934-D391-47ED-9765-13E1430D1C33}"/>
              </a:ext>
            </a:extLst>
          </p:cNvPr>
          <p:cNvPicPr>
            <a:picLocks noChangeAspect="1"/>
          </p:cNvPicPr>
          <p:nvPr/>
        </p:nvPicPr>
        <p:blipFill>
          <a:blip r:embed="rId3"/>
          <a:srcRect/>
          <a:stretch/>
        </p:blipFill>
        <p:spPr>
          <a:xfrm>
            <a:off x="10452100" y="4079668"/>
            <a:ext cx="6845300" cy="3245813"/>
          </a:xfrm>
          <a:prstGeom prst="rect">
            <a:avLst/>
          </a:prstGeom>
        </p:spPr>
      </p:pic>
    </p:spTree>
    <p:extLst>
      <p:ext uri="{BB962C8B-B14F-4D97-AF65-F5344CB8AC3E}">
        <p14:creationId xmlns:p14="http://schemas.microsoft.com/office/powerpoint/2010/main" val="1620479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7"/>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Demo</a:t>
            </a:r>
            <a:endParaRPr sz="6000" dirty="0">
              <a:solidFill>
                <a:srgbClr val="0F5589"/>
              </a:solidFill>
              <a:latin typeface="Poppins"/>
              <a:ea typeface="Poppins"/>
              <a:cs typeface="Poppins"/>
              <a:sym typeface="Poppins"/>
            </a:endParaRPr>
          </a:p>
        </p:txBody>
      </p:sp>
      <p:sp>
        <p:nvSpPr>
          <p:cNvPr id="157" name="Google Shape;157;p37"/>
          <p:cNvSpPr txBox="1"/>
          <p:nvPr/>
        </p:nvSpPr>
        <p:spPr>
          <a:xfrm>
            <a:off x="622700" y="3152400"/>
            <a:ext cx="17012700" cy="5001000"/>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None/>
            </a:pPr>
            <a:endParaRPr lang="en-US" sz="6000" dirty="0">
              <a:solidFill>
                <a:srgbClr val="2E2E2E"/>
              </a:solidFill>
              <a:latin typeface="Poppins"/>
              <a:ea typeface="Poppins"/>
              <a:cs typeface="Poppins"/>
              <a:sym typeface="Poppins"/>
              <a:hlinkClick r:id="rId3">
                <a:extLst>
                  <a:ext uri="{A12FA001-AC4F-418D-AE19-62706E023703}">
                    <ahyp:hlinkClr xmlns:ahyp="http://schemas.microsoft.com/office/drawing/2018/hyperlinkcolor" val="tx"/>
                  </a:ext>
                </a:extLst>
              </a:hlinkClick>
            </a:endParaRPr>
          </a:p>
          <a:p>
            <a:pPr marL="0" lvl="0" indent="0" algn="ctr" rtl="0">
              <a:lnSpc>
                <a:spcPct val="150000"/>
              </a:lnSpc>
              <a:spcBef>
                <a:spcPts val="0"/>
              </a:spcBef>
              <a:spcAft>
                <a:spcPts val="0"/>
              </a:spcAft>
              <a:buNone/>
            </a:pPr>
            <a:r>
              <a:rPr lang="en-US" sz="6000" dirty="0">
                <a:solidFill>
                  <a:srgbClr val="00B0F0"/>
                </a:solidFill>
                <a:latin typeface="Poppins"/>
                <a:ea typeface="Poppins"/>
                <a:cs typeface="Poppins"/>
                <a:sym typeface="Poppins"/>
                <a:hlinkClick r:id="rId3">
                  <a:extLst>
                    <a:ext uri="{A12FA001-AC4F-418D-AE19-62706E023703}">
                      <ahyp:hlinkClr xmlns:ahyp="http://schemas.microsoft.com/office/drawing/2018/hyperlinkcolor" val="tx"/>
                    </a:ext>
                  </a:extLst>
                </a:hlinkClick>
              </a:rPr>
              <a:t>https://bit.ly/DatEngGarput</a:t>
            </a:r>
            <a:r>
              <a:rPr lang="en-US" sz="6000" dirty="0">
                <a:solidFill>
                  <a:srgbClr val="00B0F0"/>
                </a:solidFill>
                <a:latin typeface="Poppins"/>
                <a:ea typeface="Poppins"/>
                <a:cs typeface="Poppins"/>
                <a:sym typeface="Poppins"/>
              </a:rPr>
              <a:t> </a:t>
            </a:r>
            <a:endParaRPr sz="6000" dirty="0">
              <a:solidFill>
                <a:srgbClr val="00B0F0"/>
              </a:solidFill>
              <a:latin typeface="Poppins"/>
              <a:ea typeface="Poppins"/>
              <a:cs typeface="Poppins"/>
              <a:sym typeface="Poppins"/>
            </a:endParaRPr>
          </a:p>
        </p:txBody>
      </p:sp>
      <p:sp>
        <p:nvSpPr>
          <p:cNvPr id="158" name="Google Shape;158;p37"/>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9" name="Google Shape;159;p37"/>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spTree>
    <p:extLst>
      <p:ext uri="{BB962C8B-B14F-4D97-AF65-F5344CB8AC3E}">
        <p14:creationId xmlns:p14="http://schemas.microsoft.com/office/powerpoint/2010/main" val="2023969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35"/>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Biodata</a:t>
            </a:r>
            <a:endParaRPr sz="6000" dirty="0">
              <a:solidFill>
                <a:srgbClr val="0F5589"/>
              </a:solidFill>
              <a:latin typeface="Poppins"/>
              <a:ea typeface="Poppins"/>
              <a:cs typeface="Poppins"/>
              <a:sym typeface="Poppins"/>
            </a:endParaRPr>
          </a:p>
        </p:txBody>
      </p:sp>
      <p:sp>
        <p:nvSpPr>
          <p:cNvPr id="139" name="Google Shape;139;p35"/>
          <p:cNvSpPr txBox="1"/>
          <p:nvPr/>
        </p:nvSpPr>
        <p:spPr>
          <a:xfrm>
            <a:off x="652650" y="2517625"/>
            <a:ext cx="9538940" cy="3824921"/>
          </a:xfrm>
          <a:prstGeom prst="rect">
            <a:avLst/>
          </a:prstGeom>
          <a:noFill/>
          <a:ln>
            <a:noFill/>
          </a:ln>
        </p:spPr>
        <p:txBody>
          <a:bodyPr spcFirstLastPara="1" wrap="square" lIns="91425" tIns="45700" rIns="91425" bIns="45700" anchor="t" anchorCtr="0">
            <a:noAutofit/>
          </a:bodyPr>
          <a:lstStyle/>
          <a:p>
            <a:pPr marL="82550" lvl="0" algn="l" rtl="0">
              <a:lnSpc>
                <a:spcPct val="150000"/>
              </a:lnSpc>
              <a:spcBef>
                <a:spcPts val="0"/>
              </a:spcBef>
              <a:spcAft>
                <a:spcPts val="0"/>
              </a:spcAft>
              <a:buClr>
                <a:srgbClr val="0C0C0C"/>
              </a:buClr>
              <a:buSzPts val="2300"/>
            </a:pPr>
            <a:r>
              <a:rPr lang="en-US" sz="2300" dirty="0">
                <a:solidFill>
                  <a:srgbClr val="0C0C0C"/>
                </a:solidFill>
                <a:latin typeface="Poppins"/>
                <a:ea typeface="Poppins"/>
                <a:cs typeface="Poppins"/>
                <a:sym typeface="Poppins"/>
              </a:rPr>
              <a:t>Nama	: Garry Putranto Arimurti</a:t>
            </a:r>
          </a:p>
          <a:p>
            <a:pPr marL="82550" lvl="0" algn="l" rtl="0">
              <a:lnSpc>
                <a:spcPct val="150000"/>
              </a:lnSpc>
              <a:spcBef>
                <a:spcPts val="0"/>
              </a:spcBef>
              <a:spcAft>
                <a:spcPts val="0"/>
              </a:spcAft>
              <a:buClr>
                <a:srgbClr val="0C0C0C"/>
              </a:buClr>
              <a:buSzPts val="2300"/>
            </a:pPr>
            <a:r>
              <a:rPr lang="en-US" sz="2300" dirty="0">
                <a:solidFill>
                  <a:srgbClr val="0C0C0C"/>
                </a:solidFill>
                <a:latin typeface="Poppins"/>
                <a:ea typeface="Poppins"/>
                <a:cs typeface="Poppins"/>
                <a:sym typeface="Poppins"/>
              </a:rPr>
              <a:t>TTL		: Bogor, 17 Mei 1999 (21 </a:t>
            </a:r>
            <a:r>
              <a:rPr lang="en-US" sz="2300" dirty="0" err="1">
                <a:solidFill>
                  <a:srgbClr val="0C0C0C"/>
                </a:solidFill>
                <a:latin typeface="Poppins"/>
                <a:ea typeface="Poppins"/>
                <a:cs typeface="Poppins"/>
                <a:sym typeface="Poppins"/>
              </a:rPr>
              <a:t>Tahun</a:t>
            </a:r>
            <a:r>
              <a:rPr lang="en-US" sz="2300" dirty="0">
                <a:solidFill>
                  <a:srgbClr val="0C0C0C"/>
                </a:solidFill>
                <a:latin typeface="Poppins"/>
                <a:ea typeface="Poppins"/>
                <a:cs typeface="Poppins"/>
                <a:sym typeface="Poppins"/>
              </a:rPr>
              <a:t>)</a:t>
            </a:r>
          </a:p>
          <a:p>
            <a:pPr marL="82550" lvl="0" algn="l" rtl="0">
              <a:lnSpc>
                <a:spcPct val="150000"/>
              </a:lnSpc>
              <a:spcBef>
                <a:spcPts val="0"/>
              </a:spcBef>
              <a:spcAft>
                <a:spcPts val="0"/>
              </a:spcAft>
              <a:buClr>
                <a:srgbClr val="0C0C0C"/>
              </a:buClr>
              <a:buSzPts val="2300"/>
            </a:pPr>
            <a:r>
              <a:rPr lang="en-US" sz="2300" dirty="0" err="1">
                <a:solidFill>
                  <a:srgbClr val="0C0C0C"/>
                </a:solidFill>
                <a:latin typeface="Poppins"/>
                <a:ea typeface="Poppins"/>
                <a:cs typeface="Poppins"/>
                <a:sym typeface="Poppins"/>
              </a:rPr>
              <a:t>Institusi</a:t>
            </a:r>
            <a:r>
              <a:rPr lang="en-US" sz="2300" dirty="0">
                <a:solidFill>
                  <a:srgbClr val="0C0C0C"/>
                </a:solidFill>
                <a:latin typeface="Poppins"/>
                <a:ea typeface="Poppins"/>
                <a:cs typeface="Poppins"/>
                <a:sym typeface="Poppins"/>
              </a:rPr>
              <a:t>	: </a:t>
            </a:r>
            <a:r>
              <a:rPr lang="en-US" sz="2300" dirty="0" err="1">
                <a:solidFill>
                  <a:srgbClr val="0C0C0C"/>
                </a:solidFill>
                <a:latin typeface="Poppins"/>
                <a:ea typeface="Poppins"/>
                <a:cs typeface="Poppins"/>
                <a:sym typeface="Poppins"/>
              </a:rPr>
              <a:t>Institut</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Teknologi</a:t>
            </a:r>
            <a:r>
              <a:rPr lang="en-US" sz="2300" dirty="0">
                <a:solidFill>
                  <a:srgbClr val="0C0C0C"/>
                </a:solidFill>
                <a:latin typeface="Poppins"/>
                <a:ea typeface="Poppins"/>
                <a:cs typeface="Poppins"/>
                <a:sym typeface="Poppins"/>
              </a:rPr>
              <a:t> Bandung</a:t>
            </a:r>
          </a:p>
          <a:p>
            <a:pPr marL="82550" lvl="0" algn="l" rtl="0">
              <a:lnSpc>
                <a:spcPct val="150000"/>
              </a:lnSpc>
              <a:spcBef>
                <a:spcPts val="0"/>
              </a:spcBef>
              <a:spcAft>
                <a:spcPts val="0"/>
              </a:spcAft>
              <a:buClr>
                <a:srgbClr val="0C0C0C"/>
              </a:buClr>
              <a:buSzPts val="2300"/>
            </a:pPr>
            <a:r>
              <a:rPr lang="en-US" sz="2300" dirty="0" err="1">
                <a:solidFill>
                  <a:srgbClr val="0C0C0C"/>
                </a:solidFill>
                <a:latin typeface="Poppins"/>
                <a:ea typeface="Poppins"/>
                <a:cs typeface="Poppins"/>
                <a:sym typeface="Poppins"/>
              </a:rPr>
              <a:t>Jurusan</a:t>
            </a:r>
            <a:r>
              <a:rPr lang="en-US" sz="2300" dirty="0">
                <a:solidFill>
                  <a:srgbClr val="0C0C0C"/>
                </a:solidFill>
                <a:latin typeface="Poppins"/>
                <a:ea typeface="Poppins"/>
                <a:cs typeface="Poppins"/>
                <a:sym typeface="Poppins"/>
              </a:rPr>
              <a:t>	: S1 Teknik Telekomunikasi</a:t>
            </a:r>
          </a:p>
          <a:p>
            <a:pPr marL="82550" lvl="0" algn="l" rtl="0">
              <a:lnSpc>
                <a:spcPct val="150000"/>
              </a:lnSpc>
              <a:spcBef>
                <a:spcPts val="0"/>
              </a:spcBef>
              <a:spcAft>
                <a:spcPts val="0"/>
              </a:spcAft>
              <a:buClr>
                <a:srgbClr val="0C0C0C"/>
              </a:buClr>
              <a:buSzPts val="2300"/>
            </a:pPr>
            <a:r>
              <a:rPr lang="en-US" sz="2300" dirty="0">
                <a:solidFill>
                  <a:srgbClr val="0C0C0C"/>
                </a:solidFill>
                <a:latin typeface="Poppins"/>
                <a:ea typeface="Poppins"/>
                <a:cs typeface="Poppins"/>
                <a:sym typeface="Poppins"/>
              </a:rPr>
              <a:t>Interest	: TCP/IP Networking, Cloud Computing, ML, AI</a:t>
            </a:r>
          </a:p>
          <a:p>
            <a:pPr marL="82550" lvl="0" algn="l" rtl="0">
              <a:lnSpc>
                <a:spcPct val="150000"/>
              </a:lnSpc>
              <a:spcBef>
                <a:spcPts val="0"/>
              </a:spcBef>
              <a:spcAft>
                <a:spcPts val="0"/>
              </a:spcAft>
              <a:buClr>
                <a:srgbClr val="0C0C0C"/>
              </a:buClr>
              <a:buSzPts val="2300"/>
            </a:pPr>
            <a:r>
              <a:rPr lang="en-US" sz="2300" dirty="0">
                <a:solidFill>
                  <a:srgbClr val="0C0C0C"/>
                </a:solidFill>
                <a:latin typeface="Poppins"/>
                <a:ea typeface="Poppins"/>
                <a:cs typeface="Poppins"/>
                <a:sym typeface="Poppins"/>
              </a:rPr>
              <a:t>Instagram	: @garput2</a:t>
            </a:r>
          </a:p>
          <a:p>
            <a:pPr marL="82550" lvl="0" algn="l" rtl="0">
              <a:lnSpc>
                <a:spcPct val="150000"/>
              </a:lnSpc>
              <a:spcBef>
                <a:spcPts val="0"/>
              </a:spcBef>
              <a:spcAft>
                <a:spcPts val="0"/>
              </a:spcAft>
              <a:buClr>
                <a:srgbClr val="0C0C0C"/>
              </a:buClr>
              <a:buSzPts val="2300"/>
            </a:pPr>
            <a:r>
              <a:rPr lang="en-US" sz="2300" dirty="0">
                <a:solidFill>
                  <a:srgbClr val="0C0C0C"/>
                </a:solidFill>
                <a:latin typeface="Poppins"/>
                <a:ea typeface="Poppins"/>
                <a:cs typeface="Poppins"/>
                <a:sym typeface="Poppins"/>
              </a:rPr>
              <a:t>LinkedIn	: linkedin.com/in/</a:t>
            </a:r>
            <a:r>
              <a:rPr lang="en-US" sz="2300" dirty="0" err="1">
                <a:solidFill>
                  <a:srgbClr val="0C0C0C"/>
                </a:solidFill>
                <a:latin typeface="Poppins"/>
                <a:ea typeface="Poppins"/>
                <a:cs typeface="Poppins"/>
                <a:sym typeface="Poppins"/>
              </a:rPr>
              <a:t>garry-putranto-arimurti</a:t>
            </a:r>
            <a:endParaRPr lang="en-US" sz="2300" dirty="0">
              <a:solidFill>
                <a:srgbClr val="0C0C0C"/>
              </a:solidFill>
              <a:latin typeface="Poppins"/>
              <a:ea typeface="Poppins"/>
              <a:cs typeface="Poppins"/>
              <a:sym typeface="Poppins"/>
            </a:endParaRPr>
          </a:p>
          <a:p>
            <a:pPr marL="82550" lvl="0" algn="l" rtl="0">
              <a:lnSpc>
                <a:spcPct val="150000"/>
              </a:lnSpc>
              <a:spcBef>
                <a:spcPts val="0"/>
              </a:spcBef>
              <a:spcAft>
                <a:spcPts val="0"/>
              </a:spcAft>
              <a:buClr>
                <a:srgbClr val="0C0C0C"/>
              </a:buClr>
              <a:buSzPts val="2300"/>
            </a:pPr>
            <a:endParaRPr sz="2300" dirty="0">
              <a:solidFill>
                <a:srgbClr val="0C0C0C"/>
              </a:solidFill>
              <a:latin typeface="Poppins"/>
              <a:ea typeface="Poppins"/>
              <a:cs typeface="Poppins"/>
              <a:sym typeface="Poppins"/>
            </a:endParaRPr>
          </a:p>
        </p:txBody>
      </p:sp>
      <p:pic>
        <p:nvPicPr>
          <p:cNvPr id="140" name="Google Shape;140;p35"/>
          <p:cNvPicPr preferRelativeResize="0"/>
          <p:nvPr/>
        </p:nvPicPr>
        <p:blipFill>
          <a:blip r:embed="rId3"/>
          <a:srcRect/>
          <a:stretch/>
        </p:blipFill>
        <p:spPr>
          <a:xfrm>
            <a:off x="10795270" y="2517625"/>
            <a:ext cx="6298930" cy="634697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41" name="Google Shape;141;p35"/>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42" name="Google Shape;142;p35"/>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7"/>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Data Projects</a:t>
            </a:r>
            <a:endParaRPr sz="6000" dirty="0">
              <a:solidFill>
                <a:srgbClr val="0F5589"/>
              </a:solidFill>
              <a:latin typeface="Poppins"/>
              <a:ea typeface="Poppins"/>
              <a:cs typeface="Poppins"/>
              <a:sym typeface="Poppins"/>
            </a:endParaRPr>
          </a:p>
        </p:txBody>
      </p:sp>
      <p:sp>
        <p:nvSpPr>
          <p:cNvPr id="157" name="Google Shape;157;p37"/>
          <p:cNvSpPr txBox="1"/>
          <p:nvPr/>
        </p:nvSpPr>
        <p:spPr>
          <a:xfrm>
            <a:off x="622700" y="2517625"/>
            <a:ext cx="17012700" cy="63699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Font typeface="Arial" panose="020B0604020202020204" pitchFamily="34" charset="0"/>
              <a:buChar char="•"/>
            </a:pPr>
            <a:r>
              <a:rPr lang="en-US" sz="2300" dirty="0" err="1">
                <a:solidFill>
                  <a:schemeClr val="accent4">
                    <a:lumMod val="50000"/>
                  </a:schemeClr>
                </a:solidFill>
                <a:latin typeface="Poppins"/>
                <a:ea typeface="Poppins"/>
                <a:cs typeface="Poppins"/>
                <a:sym typeface="Poppins"/>
              </a:rPr>
              <a:t>Afterspot</a:t>
            </a:r>
            <a:r>
              <a:rPr lang="en-US" sz="2300" dirty="0">
                <a:solidFill>
                  <a:schemeClr val="accent4">
                    <a:lumMod val="50000"/>
                  </a:schemeClr>
                </a:solidFill>
                <a:latin typeface="Poppins"/>
                <a:ea typeface="Poppins"/>
                <a:cs typeface="Poppins"/>
                <a:sym typeface="Poppins"/>
              </a:rPr>
              <a:t> (January 2021)</a:t>
            </a:r>
          </a:p>
          <a:p>
            <a:pPr lvl="0" algn="l" rtl="0">
              <a:lnSpc>
                <a:spcPct val="150000"/>
              </a:lnSpc>
              <a:spcBef>
                <a:spcPts val="0"/>
              </a:spcBef>
              <a:spcAft>
                <a:spcPts val="0"/>
              </a:spcAft>
            </a:pPr>
            <a:r>
              <a:rPr lang="en-US" sz="2300" dirty="0">
                <a:solidFill>
                  <a:schemeClr val="tx1"/>
                </a:solidFill>
                <a:latin typeface="Poppins"/>
                <a:ea typeface="Poppins"/>
                <a:cs typeface="Poppins"/>
                <a:sym typeface="Poppins"/>
              </a:rPr>
              <a:t>A business intelligence project with big data analytics, sending personalized ads to TV viewers based on their interest, which is analyzed by collecting data on what they are watching on their TV devices.</a:t>
            </a:r>
          </a:p>
          <a:p>
            <a:pPr marL="342900" lvl="0" indent="-342900" algn="l" rtl="0">
              <a:lnSpc>
                <a:spcPct val="150000"/>
              </a:lnSpc>
              <a:spcBef>
                <a:spcPts val="0"/>
              </a:spcBef>
              <a:spcAft>
                <a:spcPts val="0"/>
              </a:spcAft>
              <a:buFont typeface="Arial" panose="020B0604020202020204" pitchFamily="34" charset="0"/>
              <a:buChar char="•"/>
            </a:pPr>
            <a:r>
              <a:rPr lang="en-US" sz="2300" dirty="0">
                <a:solidFill>
                  <a:schemeClr val="accent4">
                    <a:lumMod val="50000"/>
                  </a:schemeClr>
                </a:solidFill>
                <a:latin typeface="Poppins"/>
                <a:ea typeface="Poppins"/>
                <a:cs typeface="Poppins"/>
                <a:sym typeface="Poppins"/>
              </a:rPr>
              <a:t>Plant Clinic (November – December 2020)</a:t>
            </a:r>
          </a:p>
          <a:p>
            <a:pPr lvl="0" algn="l" rtl="0">
              <a:lnSpc>
                <a:spcPct val="150000"/>
              </a:lnSpc>
              <a:spcBef>
                <a:spcPts val="0"/>
              </a:spcBef>
              <a:spcAft>
                <a:spcPts val="0"/>
              </a:spcAft>
            </a:pPr>
            <a:r>
              <a:rPr lang="en-US" sz="2300" dirty="0">
                <a:solidFill>
                  <a:schemeClr val="tx1"/>
                </a:solidFill>
                <a:latin typeface="Poppins"/>
                <a:ea typeface="Poppins"/>
                <a:cs typeface="Poppins"/>
                <a:sym typeface="Poppins"/>
              </a:rPr>
              <a:t>We use a Kaggle dataset to create a web app where we can upload a picture of a plant and determine whether it is healthy or sick. If it is sick, the app will predict the illness. It is built using </a:t>
            </a:r>
            <a:r>
              <a:rPr lang="en-US" sz="2300" dirty="0" err="1">
                <a:solidFill>
                  <a:schemeClr val="tx1"/>
                </a:solidFill>
                <a:latin typeface="Poppins"/>
                <a:ea typeface="Poppins"/>
                <a:cs typeface="Poppins"/>
                <a:sym typeface="Poppins"/>
              </a:rPr>
              <a:t>Tensorflow</a:t>
            </a:r>
            <a:r>
              <a:rPr lang="en-US" sz="2300" dirty="0">
                <a:solidFill>
                  <a:schemeClr val="tx1"/>
                </a:solidFill>
                <a:latin typeface="Poppins"/>
                <a:ea typeface="Poppins"/>
                <a:cs typeface="Poppins"/>
                <a:sym typeface="Poppins"/>
              </a:rPr>
              <a:t> and </a:t>
            </a:r>
            <a:r>
              <a:rPr lang="en-US" sz="2300" dirty="0" err="1">
                <a:solidFill>
                  <a:schemeClr val="tx1"/>
                </a:solidFill>
                <a:latin typeface="Poppins"/>
                <a:ea typeface="Poppins"/>
                <a:cs typeface="Poppins"/>
                <a:sym typeface="Poppins"/>
              </a:rPr>
              <a:t>Keras</a:t>
            </a:r>
            <a:r>
              <a:rPr lang="en-US" sz="2300" dirty="0">
                <a:solidFill>
                  <a:schemeClr val="tx1"/>
                </a:solidFill>
                <a:latin typeface="Poppins"/>
                <a:ea typeface="Poppins"/>
                <a:cs typeface="Poppins"/>
                <a:sym typeface="Poppins"/>
              </a:rPr>
              <a:t> on Python.</a:t>
            </a:r>
          </a:p>
          <a:p>
            <a:pPr marL="342900" lvl="0" indent="-342900" algn="l" rtl="0">
              <a:lnSpc>
                <a:spcPct val="150000"/>
              </a:lnSpc>
              <a:spcBef>
                <a:spcPts val="0"/>
              </a:spcBef>
              <a:spcAft>
                <a:spcPts val="0"/>
              </a:spcAft>
              <a:buFont typeface="Arial" panose="020B0604020202020204" pitchFamily="34" charset="0"/>
              <a:buChar char="•"/>
            </a:pPr>
            <a:r>
              <a:rPr lang="en-US" sz="2300" dirty="0">
                <a:solidFill>
                  <a:schemeClr val="accent4">
                    <a:lumMod val="50000"/>
                  </a:schemeClr>
                </a:solidFill>
                <a:latin typeface="Poppins"/>
                <a:ea typeface="Poppins"/>
                <a:cs typeface="Poppins"/>
                <a:sym typeface="Poppins"/>
              </a:rPr>
              <a:t>Determining New Potential BTS Tower Location in Papua using Fuzzy Clustering (September – November 2020)</a:t>
            </a:r>
          </a:p>
          <a:p>
            <a:pPr lvl="0" algn="l" rtl="0">
              <a:lnSpc>
                <a:spcPct val="150000"/>
              </a:lnSpc>
              <a:spcBef>
                <a:spcPts val="0"/>
              </a:spcBef>
              <a:spcAft>
                <a:spcPts val="0"/>
              </a:spcAft>
            </a:pPr>
            <a:r>
              <a:rPr lang="en-US" sz="2300" dirty="0">
                <a:solidFill>
                  <a:schemeClr val="tx1"/>
                </a:solidFill>
                <a:latin typeface="Poppins"/>
                <a:ea typeface="Poppins"/>
                <a:cs typeface="Poppins"/>
                <a:sym typeface="Poppins"/>
              </a:rPr>
              <a:t>We use BAKTI's data of existing BTS location and use Fuzzy Clustering to find where to build another BTS to provide extra coverage in Papua. It is built using Python.</a:t>
            </a:r>
          </a:p>
          <a:p>
            <a:pPr marL="342900" lvl="0" indent="-342900" algn="l" rtl="0">
              <a:lnSpc>
                <a:spcPct val="150000"/>
              </a:lnSpc>
              <a:spcBef>
                <a:spcPts val="0"/>
              </a:spcBef>
              <a:spcAft>
                <a:spcPts val="0"/>
              </a:spcAft>
              <a:buFont typeface="Arial" panose="020B0604020202020204" pitchFamily="34" charset="0"/>
              <a:buChar char="•"/>
            </a:pPr>
            <a:r>
              <a:rPr lang="id-ID" sz="2300" dirty="0">
                <a:solidFill>
                  <a:schemeClr val="accent4">
                    <a:lumMod val="50000"/>
                  </a:schemeClr>
                </a:solidFill>
                <a:latin typeface="Poppins"/>
                <a:ea typeface="Poppins"/>
                <a:cs typeface="Poppins"/>
                <a:sym typeface="Poppins"/>
              </a:rPr>
              <a:t>Indonesia </a:t>
            </a:r>
            <a:r>
              <a:rPr lang="id-ID" sz="2300" dirty="0" err="1">
                <a:solidFill>
                  <a:schemeClr val="accent4">
                    <a:lumMod val="50000"/>
                  </a:schemeClr>
                </a:solidFill>
                <a:latin typeface="Poppins"/>
                <a:ea typeface="Poppins"/>
                <a:cs typeface="Poppins"/>
                <a:sym typeface="Poppins"/>
              </a:rPr>
              <a:t>Riot</a:t>
            </a:r>
            <a:r>
              <a:rPr lang="id-ID" sz="2300" dirty="0">
                <a:solidFill>
                  <a:schemeClr val="accent4">
                    <a:lumMod val="50000"/>
                  </a:schemeClr>
                </a:solidFill>
                <a:latin typeface="Poppins"/>
                <a:ea typeface="Poppins"/>
                <a:cs typeface="Poppins"/>
                <a:sym typeface="Poppins"/>
              </a:rPr>
              <a:t> </a:t>
            </a:r>
            <a:r>
              <a:rPr lang="id-ID" sz="2300" dirty="0" err="1">
                <a:solidFill>
                  <a:schemeClr val="accent4">
                    <a:lumMod val="50000"/>
                  </a:schemeClr>
                </a:solidFill>
                <a:latin typeface="Poppins"/>
                <a:ea typeface="Poppins"/>
                <a:cs typeface="Poppins"/>
                <a:sym typeface="Poppins"/>
              </a:rPr>
              <a:t>Heatmap</a:t>
            </a:r>
            <a:r>
              <a:rPr lang="en-US" sz="2300" dirty="0">
                <a:solidFill>
                  <a:schemeClr val="accent4">
                    <a:lumMod val="50000"/>
                  </a:schemeClr>
                </a:solidFill>
                <a:latin typeface="Poppins"/>
                <a:ea typeface="Poppins"/>
                <a:cs typeface="Poppins"/>
                <a:sym typeface="Poppins"/>
              </a:rPr>
              <a:t> (September – November 2020)</a:t>
            </a:r>
          </a:p>
          <a:p>
            <a:pPr lvl="0" algn="l" rtl="0">
              <a:lnSpc>
                <a:spcPct val="150000"/>
              </a:lnSpc>
              <a:spcBef>
                <a:spcPts val="0"/>
              </a:spcBef>
              <a:spcAft>
                <a:spcPts val="0"/>
              </a:spcAft>
            </a:pPr>
            <a:r>
              <a:rPr lang="en-US" sz="2300" dirty="0">
                <a:solidFill>
                  <a:schemeClr val="tx1"/>
                </a:solidFill>
                <a:latin typeface="Poppins"/>
                <a:ea typeface="Poppins"/>
                <a:cs typeface="Poppins"/>
                <a:sym typeface="Poppins"/>
              </a:rPr>
              <a:t>A web app where we mine tweets containing riot-related words from Twitter and visualize it using a map to determine which province riots happened. It is built using Python.</a:t>
            </a:r>
          </a:p>
          <a:p>
            <a:pPr marL="342900" lvl="0" indent="-342900" algn="l" rtl="0">
              <a:lnSpc>
                <a:spcPct val="150000"/>
              </a:lnSpc>
              <a:spcBef>
                <a:spcPts val="0"/>
              </a:spcBef>
              <a:spcAft>
                <a:spcPts val="0"/>
              </a:spcAft>
              <a:buFont typeface="Arial" panose="020B0604020202020204" pitchFamily="34" charset="0"/>
              <a:buChar char="•"/>
            </a:pPr>
            <a:endParaRPr lang="id-ID" sz="2300" dirty="0">
              <a:solidFill>
                <a:schemeClr val="accent4">
                  <a:lumMod val="50000"/>
                </a:schemeClr>
              </a:solidFill>
              <a:latin typeface="Poppins"/>
              <a:ea typeface="Poppins"/>
              <a:cs typeface="Poppins"/>
              <a:sym typeface="Poppins"/>
            </a:endParaRPr>
          </a:p>
        </p:txBody>
      </p:sp>
      <p:sp>
        <p:nvSpPr>
          <p:cNvPr id="158" name="Google Shape;158;p37"/>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9" name="Google Shape;159;p37"/>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34"/>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Data: Scientist vs. Analyst vs. Engineer</a:t>
            </a:r>
            <a:endParaRPr sz="6000" dirty="0">
              <a:solidFill>
                <a:srgbClr val="0F5589"/>
              </a:solidFill>
              <a:latin typeface="Poppins"/>
              <a:ea typeface="Poppins"/>
              <a:cs typeface="Poppins"/>
              <a:sym typeface="Poppins"/>
            </a:endParaRPr>
          </a:p>
        </p:txBody>
      </p:sp>
      <p:sp>
        <p:nvSpPr>
          <p:cNvPr id="132" name="Google Shape;132;p34"/>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33" name="Google Shape;133;p34"/>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sp>
        <p:nvSpPr>
          <p:cNvPr id="4" name="Rectangle: Rounded Corners 3">
            <a:extLst>
              <a:ext uri="{FF2B5EF4-FFF2-40B4-BE49-F238E27FC236}">
                <a16:creationId xmlns:a16="http://schemas.microsoft.com/office/drawing/2014/main" id="{290C846E-D6B3-4E7F-9878-7A8EE75A5C9E}"/>
              </a:ext>
            </a:extLst>
          </p:cNvPr>
          <p:cNvSpPr/>
          <p:nvPr/>
        </p:nvSpPr>
        <p:spPr>
          <a:xfrm>
            <a:off x="7433187" y="4053937"/>
            <a:ext cx="3421626" cy="34216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Data Analyst</a:t>
            </a:r>
            <a:endParaRPr lang="id-ID" sz="4400" dirty="0">
              <a:solidFill>
                <a:schemeClr val="tx1"/>
              </a:solidFill>
            </a:endParaRPr>
          </a:p>
        </p:txBody>
      </p:sp>
      <p:sp>
        <p:nvSpPr>
          <p:cNvPr id="8" name="Rectangle: Rounded Corners 7">
            <a:extLst>
              <a:ext uri="{FF2B5EF4-FFF2-40B4-BE49-F238E27FC236}">
                <a16:creationId xmlns:a16="http://schemas.microsoft.com/office/drawing/2014/main" id="{E1EA8E80-1662-48D0-B025-2CF96228CEF3}"/>
              </a:ext>
            </a:extLst>
          </p:cNvPr>
          <p:cNvSpPr/>
          <p:nvPr/>
        </p:nvSpPr>
        <p:spPr>
          <a:xfrm>
            <a:off x="12736800" y="4053937"/>
            <a:ext cx="3421626" cy="34216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Data Engineer</a:t>
            </a:r>
            <a:endParaRPr lang="id-ID" sz="4400" dirty="0">
              <a:solidFill>
                <a:schemeClr val="tx1"/>
              </a:solidFill>
            </a:endParaRPr>
          </a:p>
        </p:txBody>
      </p:sp>
      <p:sp>
        <p:nvSpPr>
          <p:cNvPr id="9" name="Rectangle: Rounded Corners 8">
            <a:extLst>
              <a:ext uri="{FF2B5EF4-FFF2-40B4-BE49-F238E27FC236}">
                <a16:creationId xmlns:a16="http://schemas.microsoft.com/office/drawing/2014/main" id="{E7F84D76-A84C-4785-871D-02DF339EE926}"/>
              </a:ext>
            </a:extLst>
          </p:cNvPr>
          <p:cNvSpPr/>
          <p:nvPr/>
        </p:nvSpPr>
        <p:spPr>
          <a:xfrm>
            <a:off x="2129574" y="4053937"/>
            <a:ext cx="3421626" cy="3421626"/>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tx1"/>
                </a:solidFill>
              </a:rPr>
              <a:t>Data Scientist</a:t>
            </a:r>
            <a:endParaRPr lang="id-ID" sz="4400"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7"/>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The Difference</a:t>
            </a:r>
            <a:endParaRPr sz="6000" dirty="0">
              <a:solidFill>
                <a:srgbClr val="0F5589"/>
              </a:solidFill>
              <a:latin typeface="Poppins"/>
              <a:ea typeface="Poppins"/>
              <a:cs typeface="Poppins"/>
              <a:sym typeface="Poppins"/>
            </a:endParaRPr>
          </a:p>
        </p:txBody>
      </p:sp>
      <p:sp>
        <p:nvSpPr>
          <p:cNvPr id="157" name="Google Shape;157;p37"/>
          <p:cNvSpPr txBox="1"/>
          <p:nvPr/>
        </p:nvSpPr>
        <p:spPr>
          <a:xfrm>
            <a:off x="597300" y="2517625"/>
            <a:ext cx="17012700" cy="63699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Font typeface="Arial" panose="020B0604020202020204" pitchFamily="34" charset="0"/>
              <a:buChar char="•"/>
            </a:pPr>
            <a:r>
              <a:rPr lang="en-US" sz="2300" dirty="0">
                <a:solidFill>
                  <a:schemeClr val="accent4">
                    <a:lumMod val="50000"/>
                  </a:schemeClr>
                </a:solidFill>
                <a:latin typeface="Poppins"/>
                <a:ea typeface="Poppins"/>
                <a:cs typeface="Poppins"/>
                <a:sym typeface="Poppins"/>
              </a:rPr>
              <a:t>Data Scientist</a:t>
            </a:r>
          </a:p>
          <a:p>
            <a:pPr lvl="0" algn="l" rtl="0">
              <a:lnSpc>
                <a:spcPct val="150000"/>
              </a:lnSpc>
              <a:spcBef>
                <a:spcPts val="0"/>
              </a:spcBef>
              <a:spcAft>
                <a:spcPts val="0"/>
              </a:spcAft>
            </a:pPr>
            <a:r>
              <a:rPr lang="en-US" sz="2300" dirty="0" err="1">
                <a:solidFill>
                  <a:schemeClr val="tx1"/>
                </a:solidFill>
                <a:latin typeface="Poppins"/>
                <a:ea typeface="Poppins"/>
                <a:cs typeface="Poppins"/>
                <a:sym typeface="Poppins"/>
              </a:rPr>
              <a:t>Merupakan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seseorang</a:t>
            </a:r>
            <a:r>
              <a:rPr lang="en-US" sz="2300" dirty="0">
                <a:solidFill>
                  <a:schemeClr val="tx1"/>
                </a:solidFill>
                <a:latin typeface="Poppins"/>
                <a:ea typeface="Poppins"/>
                <a:cs typeface="Poppins"/>
                <a:sym typeface="Poppins"/>
              </a:rPr>
              <a:t> yang </a:t>
            </a:r>
            <a:r>
              <a:rPr lang="en-US" sz="2300" dirty="0" err="1">
                <a:solidFill>
                  <a:schemeClr val="tx1"/>
                </a:solidFill>
                <a:latin typeface="Poppins"/>
                <a:ea typeface="Poppins"/>
                <a:cs typeface="Poppins"/>
                <a:sym typeface="Poppins"/>
              </a:rPr>
              <a:t>mengidentifikasi</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permasalahan</a:t>
            </a:r>
            <a:r>
              <a:rPr lang="en-US" sz="2300" dirty="0">
                <a:solidFill>
                  <a:schemeClr val="tx1"/>
                </a:solidFill>
                <a:latin typeface="Poppins"/>
                <a:ea typeface="Poppins"/>
                <a:cs typeface="Poppins"/>
                <a:sym typeface="Poppins"/>
              </a:rPr>
              <a:t> yang </a:t>
            </a:r>
            <a:r>
              <a:rPr lang="en-US" sz="2300" dirty="0" err="1">
                <a:solidFill>
                  <a:schemeClr val="tx1"/>
                </a:solidFill>
                <a:latin typeface="Poppins"/>
                <a:ea typeface="Poppins"/>
                <a:cs typeface="Poppins"/>
                <a:sym typeface="Poppins"/>
              </a:rPr>
              <a:t>dapat</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diselesaikan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dengan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pengumpulan</a:t>
            </a:r>
            <a:r>
              <a:rPr lang="en-US" sz="2300" dirty="0">
                <a:solidFill>
                  <a:schemeClr val="tx1"/>
                </a:solidFill>
                <a:latin typeface="Poppins"/>
                <a:ea typeface="Poppins"/>
                <a:cs typeface="Poppins"/>
                <a:sym typeface="Poppins"/>
              </a:rPr>
              <a:t> dan </a:t>
            </a:r>
            <a:r>
              <a:rPr lang="en-US" sz="2300" dirty="0" err="1">
                <a:solidFill>
                  <a:schemeClr val="tx1"/>
                </a:solidFill>
                <a:latin typeface="Poppins"/>
                <a:ea typeface="Poppins"/>
                <a:cs typeface="Poppins"/>
                <a:sym typeface="Poppins"/>
              </a:rPr>
              <a:t>analisa</a:t>
            </a:r>
            <a:r>
              <a:rPr lang="en-US" sz="2300" dirty="0">
                <a:solidFill>
                  <a:schemeClr val="tx1"/>
                </a:solidFill>
                <a:latin typeface="Poppins"/>
                <a:ea typeface="Poppins"/>
                <a:cs typeface="Poppins"/>
                <a:sym typeface="Poppins"/>
              </a:rPr>
              <a:t> data.</a:t>
            </a:r>
          </a:p>
          <a:p>
            <a:pPr lvl="0" algn="l" rtl="0">
              <a:lnSpc>
                <a:spcPct val="150000"/>
              </a:lnSpc>
              <a:spcBef>
                <a:spcPts val="0"/>
              </a:spcBef>
              <a:spcAft>
                <a:spcPts val="0"/>
              </a:spcAft>
            </a:pPr>
            <a:endParaRPr lang="en-US" sz="2300" dirty="0">
              <a:solidFill>
                <a:schemeClr val="accent4">
                  <a:lumMod val="50000"/>
                </a:schemeClr>
              </a:solidFill>
              <a:latin typeface="Poppins"/>
              <a:ea typeface="Poppins"/>
              <a:cs typeface="Poppins"/>
              <a:sym typeface="Poppins"/>
            </a:endParaRPr>
          </a:p>
          <a:p>
            <a:pPr marL="342900" lvl="0" indent="-342900" algn="l" rtl="0">
              <a:lnSpc>
                <a:spcPct val="150000"/>
              </a:lnSpc>
              <a:spcBef>
                <a:spcPts val="0"/>
              </a:spcBef>
              <a:spcAft>
                <a:spcPts val="0"/>
              </a:spcAft>
              <a:buFont typeface="Arial" panose="020B0604020202020204" pitchFamily="34" charset="0"/>
              <a:buChar char="•"/>
            </a:pPr>
            <a:r>
              <a:rPr lang="en-US" sz="2300" dirty="0">
                <a:solidFill>
                  <a:schemeClr val="accent4">
                    <a:lumMod val="50000"/>
                  </a:schemeClr>
                </a:solidFill>
                <a:latin typeface="Poppins"/>
                <a:ea typeface="Poppins"/>
                <a:cs typeface="Poppins"/>
                <a:sym typeface="Poppins"/>
              </a:rPr>
              <a:t>Data Analyst</a:t>
            </a:r>
          </a:p>
          <a:p>
            <a:pPr lvl="0" algn="l" rtl="0">
              <a:lnSpc>
                <a:spcPct val="150000"/>
              </a:lnSpc>
              <a:spcBef>
                <a:spcPts val="0"/>
              </a:spcBef>
              <a:spcAft>
                <a:spcPts val="0"/>
              </a:spcAft>
            </a:pPr>
            <a:r>
              <a:rPr lang="en-US" sz="2300" dirty="0" err="1">
                <a:solidFill>
                  <a:schemeClr val="tx1"/>
                </a:solidFill>
                <a:latin typeface="Poppins"/>
                <a:ea typeface="Poppins"/>
                <a:cs typeface="Poppins"/>
                <a:sym typeface="Poppins"/>
              </a:rPr>
              <a:t>Merupakan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seseorang</a:t>
            </a:r>
            <a:r>
              <a:rPr lang="en-US" sz="2300" dirty="0">
                <a:solidFill>
                  <a:schemeClr val="tx1"/>
                </a:solidFill>
                <a:latin typeface="Poppins"/>
                <a:ea typeface="Poppins"/>
                <a:cs typeface="Poppins"/>
                <a:sym typeface="Poppins"/>
              </a:rPr>
              <a:t> yang </a:t>
            </a:r>
            <a:r>
              <a:rPr lang="en-US" sz="2300" dirty="0" err="1">
                <a:solidFill>
                  <a:schemeClr val="tx1"/>
                </a:solidFill>
                <a:latin typeface="Poppins"/>
                <a:ea typeface="Poppins"/>
                <a:cs typeface="Poppins"/>
                <a:sym typeface="Poppins"/>
              </a:rPr>
              <a:t>meneliti</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pola</a:t>
            </a:r>
            <a:r>
              <a:rPr lang="en-US" sz="2300" dirty="0">
                <a:solidFill>
                  <a:schemeClr val="tx1"/>
                </a:solidFill>
                <a:latin typeface="Poppins"/>
                <a:ea typeface="Poppins"/>
                <a:cs typeface="Poppins"/>
                <a:sym typeface="Poppins"/>
              </a:rPr>
              <a:t> pada data </a:t>
            </a:r>
            <a:r>
              <a:rPr lang="en-US" sz="2300" dirty="0" err="1">
                <a:solidFill>
                  <a:schemeClr val="tx1"/>
                </a:solidFill>
                <a:latin typeface="Poppins"/>
                <a:ea typeface="Poppins"/>
                <a:cs typeface="Poppins"/>
                <a:sym typeface="Poppins"/>
              </a:rPr>
              <a:t>untuk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mencari</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pengetahuan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atau</a:t>
            </a:r>
            <a:r>
              <a:rPr lang="en-US" sz="2300" dirty="0">
                <a:solidFill>
                  <a:schemeClr val="tx1"/>
                </a:solidFill>
                <a:latin typeface="Poppins"/>
                <a:ea typeface="Poppins"/>
                <a:cs typeface="Poppins"/>
                <a:sym typeface="Poppins"/>
              </a:rPr>
              <a:t> </a:t>
            </a:r>
            <a:r>
              <a:rPr lang="en-US" sz="2300" i="1" dirty="0">
                <a:solidFill>
                  <a:schemeClr val="tx1"/>
                </a:solidFill>
                <a:latin typeface="Poppins"/>
                <a:ea typeface="Poppins"/>
                <a:cs typeface="Poppins"/>
                <a:sym typeface="Poppins"/>
              </a:rPr>
              <a:t>insight </a:t>
            </a:r>
            <a:r>
              <a:rPr lang="en-US" sz="2300" dirty="0" err="1">
                <a:solidFill>
                  <a:schemeClr val="tx1"/>
                </a:solidFill>
                <a:latin typeface="Poppins"/>
                <a:ea typeface="Poppins"/>
                <a:cs typeface="Poppins"/>
                <a:sym typeface="Poppins"/>
              </a:rPr>
              <a:t>apa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saja</a:t>
            </a:r>
            <a:r>
              <a:rPr lang="en-US" sz="2300" dirty="0">
                <a:solidFill>
                  <a:schemeClr val="tx1"/>
                </a:solidFill>
                <a:latin typeface="Poppins"/>
                <a:ea typeface="Poppins"/>
                <a:cs typeface="Poppins"/>
                <a:sym typeface="Poppins"/>
              </a:rPr>
              <a:t> yang bisa </a:t>
            </a:r>
            <a:r>
              <a:rPr lang="en-US" sz="2300" dirty="0" err="1">
                <a:solidFill>
                  <a:schemeClr val="tx1"/>
                </a:solidFill>
                <a:latin typeface="Poppins"/>
                <a:ea typeface="Poppins"/>
                <a:cs typeface="Poppins"/>
                <a:sym typeface="Poppins"/>
              </a:rPr>
              <a:t>diambil</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dari</a:t>
            </a:r>
            <a:r>
              <a:rPr lang="en-US" sz="2300" dirty="0">
                <a:solidFill>
                  <a:schemeClr val="tx1"/>
                </a:solidFill>
                <a:latin typeface="Poppins"/>
                <a:ea typeface="Poppins"/>
                <a:cs typeface="Poppins"/>
                <a:sym typeface="Poppins"/>
              </a:rPr>
              <a:t> data </a:t>
            </a:r>
            <a:r>
              <a:rPr lang="en-US" sz="2300" dirty="0" err="1">
                <a:solidFill>
                  <a:schemeClr val="tx1"/>
                </a:solidFill>
                <a:latin typeface="Poppins"/>
                <a:ea typeface="Poppins"/>
                <a:cs typeface="Poppins"/>
                <a:sym typeface="Poppins"/>
              </a:rPr>
              <a:t>tersebut</a:t>
            </a:r>
            <a:endParaRPr lang="en-US" sz="2300" dirty="0">
              <a:solidFill>
                <a:schemeClr val="tx1"/>
              </a:solidFill>
              <a:latin typeface="Poppins"/>
              <a:ea typeface="Poppins"/>
              <a:cs typeface="Poppins"/>
              <a:sym typeface="Poppins"/>
            </a:endParaRPr>
          </a:p>
          <a:p>
            <a:pPr lvl="0" algn="l" rtl="0">
              <a:lnSpc>
                <a:spcPct val="150000"/>
              </a:lnSpc>
              <a:spcBef>
                <a:spcPts val="0"/>
              </a:spcBef>
              <a:spcAft>
                <a:spcPts val="0"/>
              </a:spcAft>
            </a:pPr>
            <a:endParaRPr lang="en-US" sz="2300" dirty="0">
              <a:solidFill>
                <a:schemeClr val="tx1"/>
              </a:solidFill>
              <a:latin typeface="Poppins"/>
              <a:ea typeface="Poppins"/>
              <a:cs typeface="Poppins"/>
              <a:sym typeface="Poppins"/>
            </a:endParaRPr>
          </a:p>
          <a:p>
            <a:pPr marL="342900" lvl="0" indent="-342900" algn="l" rtl="0">
              <a:lnSpc>
                <a:spcPct val="150000"/>
              </a:lnSpc>
              <a:spcBef>
                <a:spcPts val="0"/>
              </a:spcBef>
              <a:spcAft>
                <a:spcPts val="0"/>
              </a:spcAft>
              <a:buFont typeface="Arial" panose="020B0604020202020204" pitchFamily="34" charset="0"/>
              <a:buChar char="•"/>
            </a:pPr>
            <a:r>
              <a:rPr lang="en-US" sz="2300" dirty="0">
                <a:solidFill>
                  <a:schemeClr val="accent4">
                    <a:lumMod val="50000"/>
                  </a:schemeClr>
                </a:solidFill>
                <a:latin typeface="Poppins"/>
                <a:ea typeface="Poppins"/>
                <a:cs typeface="Poppins"/>
                <a:sym typeface="Poppins"/>
              </a:rPr>
              <a:t>Data Engineer</a:t>
            </a:r>
          </a:p>
          <a:p>
            <a:pPr lvl="0" algn="l" rtl="0">
              <a:lnSpc>
                <a:spcPct val="150000"/>
              </a:lnSpc>
              <a:spcBef>
                <a:spcPts val="0"/>
              </a:spcBef>
              <a:spcAft>
                <a:spcPts val="0"/>
              </a:spcAft>
            </a:pPr>
            <a:r>
              <a:rPr lang="en-US" sz="2300" dirty="0" err="1">
                <a:solidFill>
                  <a:schemeClr val="tx1"/>
                </a:solidFill>
                <a:latin typeface="Poppins"/>
                <a:ea typeface="Poppins"/>
                <a:cs typeface="Poppins"/>
                <a:sym typeface="Poppins"/>
              </a:rPr>
              <a:t>Merupakan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seseorang</a:t>
            </a:r>
            <a:r>
              <a:rPr lang="en-US" sz="2300" dirty="0">
                <a:solidFill>
                  <a:schemeClr val="tx1"/>
                </a:solidFill>
                <a:latin typeface="Poppins"/>
                <a:ea typeface="Poppins"/>
                <a:cs typeface="Poppins"/>
                <a:sym typeface="Poppins"/>
              </a:rPr>
              <a:t> yang </a:t>
            </a:r>
            <a:r>
              <a:rPr lang="en-US" sz="2300" dirty="0" err="1">
                <a:solidFill>
                  <a:schemeClr val="tx1"/>
                </a:solidFill>
                <a:latin typeface="Poppins"/>
                <a:ea typeface="Poppins"/>
                <a:cs typeface="Poppins"/>
                <a:sym typeface="Poppins"/>
              </a:rPr>
              <a:t>mengumpulkan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mentransfer</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serta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membangun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sistem</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penyimpanan</a:t>
            </a:r>
            <a:r>
              <a:rPr lang="en-US" sz="2300" dirty="0">
                <a:solidFill>
                  <a:schemeClr val="tx1"/>
                </a:solidFill>
                <a:latin typeface="Poppins"/>
                <a:ea typeface="Poppins"/>
                <a:cs typeface="Poppins"/>
                <a:sym typeface="Poppins"/>
              </a:rPr>
              <a:t> data </a:t>
            </a:r>
            <a:r>
              <a:rPr lang="en-US" sz="2300" dirty="0" err="1">
                <a:solidFill>
                  <a:schemeClr val="tx1"/>
                </a:solidFill>
                <a:latin typeface="Poppins"/>
                <a:ea typeface="Poppins"/>
                <a:cs typeface="Poppins"/>
                <a:sym typeface="Poppins"/>
              </a:rPr>
              <a:t>untuk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memudahkan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analisa</a:t>
            </a:r>
            <a:r>
              <a:rPr lang="en-US" sz="2300" dirty="0">
                <a:solidFill>
                  <a:schemeClr val="tx1"/>
                </a:solidFill>
                <a:latin typeface="Poppins"/>
                <a:ea typeface="Poppins"/>
                <a:cs typeface="Poppins"/>
                <a:sym typeface="Poppins"/>
              </a:rPr>
              <a:t> data</a:t>
            </a:r>
          </a:p>
          <a:p>
            <a:pPr lvl="0" algn="l" rtl="0">
              <a:lnSpc>
                <a:spcPct val="150000"/>
              </a:lnSpc>
              <a:spcBef>
                <a:spcPts val="0"/>
              </a:spcBef>
              <a:spcAft>
                <a:spcPts val="0"/>
              </a:spcAft>
            </a:pPr>
            <a:endParaRPr lang="id-ID" sz="2300" dirty="0">
              <a:solidFill>
                <a:schemeClr val="tx1"/>
              </a:solidFill>
              <a:latin typeface="Poppins"/>
              <a:ea typeface="Poppins"/>
              <a:cs typeface="Poppins"/>
              <a:sym typeface="Poppins"/>
            </a:endParaRPr>
          </a:p>
        </p:txBody>
      </p:sp>
      <p:sp>
        <p:nvSpPr>
          <p:cNvPr id="158" name="Google Shape;158;p37"/>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9" name="Google Shape;159;p37"/>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spTree>
    <p:extLst>
      <p:ext uri="{BB962C8B-B14F-4D97-AF65-F5344CB8AC3E}">
        <p14:creationId xmlns:p14="http://schemas.microsoft.com/office/powerpoint/2010/main" val="1872650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7"/>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Database</a:t>
            </a:r>
            <a:endParaRPr sz="6000" dirty="0">
              <a:solidFill>
                <a:srgbClr val="0F5589"/>
              </a:solidFill>
              <a:latin typeface="Poppins"/>
              <a:ea typeface="Poppins"/>
              <a:cs typeface="Poppins"/>
              <a:sym typeface="Poppins"/>
            </a:endParaRPr>
          </a:p>
        </p:txBody>
      </p:sp>
      <p:sp>
        <p:nvSpPr>
          <p:cNvPr id="157" name="Google Shape;157;p37"/>
          <p:cNvSpPr txBox="1"/>
          <p:nvPr/>
        </p:nvSpPr>
        <p:spPr>
          <a:xfrm>
            <a:off x="597300" y="2517625"/>
            <a:ext cx="17012700" cy="6369900"/>
          </a:xfrm>
          <a:prstGeom prst="rect">
            <a:avLst/>
          </a:prstGeom>
          <a:noFill/>
          <a:ln>
            <a:noFill/>
          </a:ln>
        </p:spPr>
        <p:txBody>
          <a:bodyPr spcFirstLastPara="1" wrap="square" lIns="91425" tIns="45700" rIns="91425" bIns="45700" anchor="t" anchorCtr="0">
            <a:noAutofit/>
          </a:bodyPr>
          <a:lstStyle/>
          <a:p>
            <a:pPr lvl="0" algn="l" rtl="0">
              <a:lnSpc>
                <a:spcPct val="150000"/>
              </a:lnSpc>
              <a:spcBef>
                <a:spcPts val="0"/>
              </a:spcBef>
              <a:spcAft>
                <a:spcPts val="0"/>
              </a:spcAft>
            </a:pPr>
            <a:r>
              <a:rPr lang="en-US" sz="2300" dirty="0">
                <a:solidFill>
                  <a:schemeClr val="tx1"/>
                </a:solidFill>
                <a:latin typeface="Poppins"/>
                <a:ea typeface="Poppins"/>
                <a:cs typeface="Poppins"/>
                <a:sym typeface="Poppins"/>
              </a:rPr>
              <a:t>Database </a:t>
            </a:r>
            <a:r>
              <a:rPr lang="en-US" sz="2300" dirty="0" err="1">
                <a:solidFill>
                  <a:schemeClr val="tx1"/>
                </a:solidFill>
                <a:latin typeface="Poppins"/>
                <a:ea typeface="Poppins"/>
                <a:cs typeface="Poppins"/>
                <a:sym typeface="Poppins"/>
              </a:rPr>
              <a:t>adalah</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sebuah</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koleksi</a:t>
            </a:r>
            <a:r>
              <a:rPr lang="en-US" sz="2300" dirty="0">
                <a:solidFill>
                  <a:schemeClr val="tx1"/>
                </a:solidFill>
                <a:latin typeface="Poppins"/>
                <a:ea typeface="Poppins"/>
                <a:cs typeface="Poppins"/>
                <a:sym typeface="Poppins"/>
              </a:rPr>
              <a:t> data yang </a:t>
            </a:r>
            <a:r>
              <a:rPr lang="en-US" sz="2300" dirty="0" err="1">
                <a:solidFill>
                  <a:schemeClr val="tx1"/>
                </a:solidFill>
                <a:latin typeface="Poppins"/>
                <a:ea typeface="Poppins"/>
                <a:cs typeface="Poppins"/>
                <a:sym typeface="Poppins"/>
              </a:rPr>
              <a:t>terorganisir</a:t>
            </a:r>
            <a:r>
              <a:rPr lang="en-US" sz="2300" dirty="0">
                <a:solidFill>
                  <a:schemeClr val="tx1"/>
                </a:solidFill>
                <a:latin typeface="Poppins"/>
                <a:ea typeface="Poppins"/>
                <a:cs typeface="Poppins"/>
                <a:sym typeface="Poppins"/>
              </a:rPr>
              <a:t> dan </a:t>
            </a:r>
            <a:r>
              <a:rPr lang="en-US" sz="2300" dirty="0" err="1">
                <a:solidFill>
                  <a:schemeClr val="tx1"/>
                </a:solidFill>
                <a:latin typeface="Poppins"/>
                <a:ea typeface="Poppins"/>
                <a:cs typeface="Poppins"/>
                <a:sym typeface="Poppins"/>
              </a:rPr>
              <a:t>disimpan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secara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elektronik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dalam</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sebuah</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sistem</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komputer</a:t>
            </a:r>
            <a:r>
              <a:rPr lang="en-US" sz="2300" dirty="0">
                <a:solidFill>
                  <a:schemeClr val="tx1"/>
                </a:solidFill>
                <a:latin typeface="Poppins"/>
                <a:ea typeface="Poppins"/>
                <a:cs typeface="Poppins"/>
                <a:sym typeface="Poppins"/>
              </a:rPr>
              <a:t>.</a:t>
            </a:r>
          </a:p>
          <a:p>
            <a:pPr lvl="0" algn="l" rtl="0">
              <a:lnSpc>
                <a:spcPct val="150000"/>
              </a:lnSpc>
              <a:spcBef>
                <a:spcPts val="0"/>
              </a:spcBef>
              <a:spcAft>
                <a:spcPts val="0"/>
              </a:spcAft>
            </a:pPr>
            <a:endParaRPr lang="en-US" sz="2300" dirty="0">
              <a:solidFill>
                <a:schemeClr val="tx1"/>
              </a:solidFill>
              <a:latin typeface="Poppins"/>
              <a:ea typeface="Poppins"/>
              <a:cs typeface="Poppins"/>
              <a:sym typeface="Poppins"/>
            </a:endParaRPr>
          </a:p>
          <a:p>
            <a:pPr lvl="0" algn="l" rtl="0">
              <a:lnSpc>
                <a:spcPct val="150000"/>
              </a:lnSpc>
              <a:spcBef>
                <a:spcPts val="0"/>
              </a:spcBef>
              <a:spcAft>
                <a:spcPts val="0"/>
              </a:spcAft>
            </a:pPr>
            <a:r>
              <a:rPr lang="en-US" sz="2300" dirty="0" err="1">
                <a:solidFill>
                  <a:schemeClr val="tx1"/>
                </a:solidFill>
                <a:latin typeface="Poppins"/>
                <a:ea typeface="Poppins"/>
                <a:cs typeface="Poppins"/>
                <a:sym typeface="Poppins"/>
              </a:rPr>
              <a:t>Mengapa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kita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menggunakan</a:t>
            </a:r>
            <a:r>
              <a:rPr lang="en-US" sz="2300" dirty="0">
                <a:solidFill>
                  <a:schemeClr val="tx1"/>
                </a:solidFill>
                <a:latin typeface="Poppins"/>
                <a:ea typeface="Poppins"/>
                <a:cs typeface="Poppins"/>
                <a:sym typeface="Poppins"/>
              </a:rPr>
              <a:t> database?</a:t>
            </a:r>
          </a:p>
          <a:p>
            <a:pPr marL="342900" lvl="0" indent="-342900" algn="l" rtl="0">
              <a:lnSpc>
                <a:spcPct val="150000"/>
              </a:lnSpc>
              <a:spcBef>
                <a:spcPts val="0"/>
              </a:spcBef>
              <a:spcAft>
                <a:spcPts val="0"/>
              </a:spcAft>
              <a:buFontTx/>
              <a:buChar char="-"/>
            </a:pPr>
            <a:r>
              <a:rPr lang="en-US" sz="2300" dirty="0" err="1">
                <a:solidFill>
                  <a:schemeClr val="tx1"/>
                </a:solidFill>
                <a:latin typeface="Poppins"/>
                <a:ea typeface="Poppins"/>
                <a:cs typeface="Poppins"/>
                <a:sym typeface="Poppins"/>
              </a:rPr>
              <a:t>Untuk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mengatur</a:t>
            </a:r>
            <a:r>
              <a:rPr lang="en-US" sz="2300" dirty="0">
                <a:solidFill>
                  <a:schemeClr val="tx1"/>
                </a:solidFill>
                <a:latin typeface="Poppins"/>
                <a:ea typeface="Poppins"/>
                <a:cs typeface="Poppins"/>
                <a:sym typeface="Poppins"/>
              </a:rPr>
              <a:t> data yang </a:t>
            </a:r>
            <a:r>
              <a:rPr lang="en-US" sz="2300" dirty="0" err="1">
                <a:solidFill>
                  <a:schemeClr val="tx1"/>
                </a:solidFill>
                <a:latin typeface="Poppins"/>
                <a:ea typeface="Poppins"/>
                <a:cs typeface="Poppins"/>
                <a:sym typeface="Poppins"/>
              </a:rPr>
              <a:t>sangat</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besar</a:t>
            </a:r>
            <a:endParaRPr lang="en-US" sz="2300" dirty="0">
              <a:solidFill>
                <a:schemeClr val="tx1"/>
              </a:solidFill>
              <a:latin typeface="Poppins"/>
              <a:ea typeface="Poppins"/>
              <a:cs typeface="Poppins"/>
              <a:sym typeface="Poppins"/>
            </a:endParaRPr>
          </a:p>
          <a:p>
            <a:pPr marL="342900" lvl="0" indent="-342900" algn="l" rtl="0">
              <a:lnSpc>
                <a:spcPct val="150000"/>
              </a:lnSpc>
              <a:spcBef>
                <a:spcPts val="0"/>
              </a:spcBef>
              <a:spcAft>
                <a:spcPts val="0"/>
              </a:spcAft>
              <a:buFontTx/>
              <a:buChar char="-"/>
            </a:pPr>
            <a:r>
              <a:rPr lang="en-US" sz="2300" dirty="0" err="1">
                <a:solidFill>
                  <a:schemeClr val="tx1"/>
                </a:solidFill>
                <a:latin typeface="Poppins"/>
                <a:ea typeface="Poppins"/>
                <a:cs typeface="Poppins"/>
                <a:sym typeface="Poppins"/>
              </a:rPr>
              <a:t>Memiliki</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informasi</a:t>
            </a:r>
            <a:r>
              <a:rPr lang="en-US" sz="2300" dirty="0">
                <a:solidFill>
                  <a:schemeClr val="tx1"/>
                </a:solidFill>
                <a:latin typeface="Poppins"/>
                <a:ea typeface="Poppins"/>
                <a:cs typeface="Poppins"/>
                <a:sym typeface="Poppins"/>
              </a:rPr>
              <a:t> yang </a:t>
            </a:r>
            <a:r>
              <a:rPr lang="en-US" sz="2300" dirty="0" err="1">
                <a:solidFill>
                  <a:schemeClr val="tx1"/>
                </a:solidFill>
                <a:latin typeface="Poppins"/>
                <a:ea typeface="Poppins"/>
                <a:cs typeface="Poppins"/>
                <a:sym typeface="Poppins"/>
              </a:rPr>
              <a:t>akurat</a:t>
            </a:r>
            <a:endParaRPr lang="en-US" sz="2300" dirty="0">
              <a:solidFill>
                <a:schemeClr val="tx1"/>
              </a:solidFill>
              <a:latin typeface="Poppins"/>
              <a:ea typeface="Poppins"/>
              <a:cs typeface="Poppins"/>
              <a:sym typeface="Poppins"/>
            </a:endParaRPr>
          </a:p>
          <a:p>
            <a:pPr marL="342900" lvl="0" indent="-342900" algn="l" rtl="0">
              <a:lnSpc>
                <a:spcPct val="150000"/>
              </a:lnSpc>
              <a:spcBef>
                <a:spcPts val="0"/>
              </a:spcBef>
              <a:spcAft>
                <a:spcPts val="0"/>
              </a:spcAft>
              <a:buFontTx/>
              <a:buChar char="-"/>
            </a:pPr>
            <a:r>
              <a:rPr lang="en-US" sz="2300" dirty="0" err="1">
                <a:solidFill>
                  <a:schemeClr val="tx1"/>
                </a:solidFill>
                <a:latin typeface="Poppins"/>
                <a:ea typeface="Poppins"/>
                <a:cs typeface="Poppins"/>
                <a:sym typeface="Poppins"/>
              </a:rPr>
              <a:t>Mudah</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untuk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memperbaharui</a:t>
            </a:r>
            <a:r>
              <a:rPr lang="en-US" sz="2300" dirty="0">
                <a:solidFill>
                  <a:schemeClr val="tx1"/>
                </a:solidFill>
                <a:latin typeface="Poppins"/>
                <a:ea typeface="Poppins"/>
                <a:cs typeface="Poppins"/>
                <a:sym typeface="Poppins"/>
              </a:rPr>
              <a:t> data</a:t>
            </a:r>
          </a:p>
          <a:p>
            <a:pPr marL="342900" lvl="0" indent="-342900" algn="l" rtl="0">
              <a:lnSpc>
                <a:spcPct val="150000"/>
              </a:lnSpc>
              <a:spcBef>
                <a:spcPts val="0"/>
              </a:spcBef>
              <a:spcAft>
                <a:spcPts val="0"/>
              </a:spcAft>
              <a:buFontTx/>
              <a:buChar char="-"/>
            </a:pPr>
            <a:r>
              <a:rPr lang="en-US" sz="2300" dirty="0" err="1">
                <a:solidFill>
                  <a:schemeClr val="tx1"/>
                </a:solidFill>
                <a:latin typeface="Poppins"/>
                <a:ea typeface="Poppins"/>
                <a:cs typeface="Poppins"/>
                <a:sym typeface="Poppins"/>
              </a:rPr>
              <a:t>Lebih</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aman</a:t>
            </a:r>
            <a:endParaRPr lang="en-US" sz="2300" dirty="0">
              <a:solidFill>
                <a:schemeClr val="tx1"/>
              </a:solidFill>
              <a:latin typeface="Poppins"/>
              <a:ea typeface="Poppins"/>
              <a:cs typeface="Poppins"/>
              <a:sym typeface="Poppins"/>
            </a:endParaRPr>
          </a:p>
          <a:p>
            <a:pPr marL="342900" lvl="0" indent="-342900" algn="l" rtl="0">
              <a:lnSpc>
                <a:spcPct val="150000"/>
              </a:lnSpc>
              <a:spcBef>
                <a:spcPts val="0"/>
              </a:spcBef>
              <a:spcAft>
                <a:spcPts val="0"/>
              </a:spcAft>
              <a:buFontTx/>
              <a:buChar char="-"/>
            </a:pPr>
            <a:r>
              <a:rPr lang="en-US" sz="2300" dirty="0" err="1">
                <a:solidFill>
                  <a:schemeClr val="tx1"/>
                </a:solidFill>
                <a:latin typeface="Poppins"/>
                <a:ea typeface="Poppins"/>
                <a:cs typeface="Poppins"/>
                <a:sym typeface="Poppins"/>
              </a:rPr>
              <a:t>Memiliki</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integritas</a:t>
            </a:r>
            <a:endParaRPr lang="en-US" sz="2300" dirty="0">
              <a:solidFill>
                <a:schemeClr val="tx1"/>
              </a:solidFill>
              <a:latin typeface="Poppins"/>
              <a:ea typeface="Poppins"/>
              <a:cs typeface="Poppins"/>
              <a:sym typeface="Poppins"/>
            </a:endParaRPr>
          </a:p>
          <a:p>
            <a:pPr marL="342900" lvl="0" indent="-342900" algn="l" rtl="0">
              <a:lnSpc>
                <a:spcPct val="150000"/>
              </a:lnSpc>
              <a:spcBef>
                <a:spcPts val="0"/>
              </a:spcBef>
              <a:spcAft>
                <a:spcPts val="0"/>
              </a:spcAft>
              <a:buFontTx/>
              <a:buChar char="-"/>
            </a:pPr>
            <a:r>
              <a:rPr lang="en-US" sz="2300" dirty="0" err="1">
                <a:solidFill>
                  <a:schemeClr val="tx1"/>
                </a:solidFill>
                <a:latin typeface="Poppins"/>
                <a:ea typeface="Poppins"/>
                <a:cs typeface="Poppins"/>
                <a:sym typeface="Poppins"/>
              </a:rPr>
              <a:t>Mempermudah</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penelitian</a:t>
            </a:r>
            <a:r>
              <a:rPr lang="en-US" sz="2300" dirty="0">
                <a:solidFill>
                  <a:schemeClr val="tx1"/>
                </a:solidFill>
                <a:latin typeface="Poppins"/>
                <a:ea typeface="Poppins"/>
                <a:cs typeface="Poppins"/>
                <a:sym typeface="Poppins"/>
              </a:rPr>
              <a:t> data</a:t>
            </a:r>
            <a:endParaRPr lang="id-ID" sz="2300" dirty="0">
              <a:solidFill>
                <a:schemeClr val="tx1"/>
              </a:solidFill>
              <a:latin typeface="Poppins"/>
              <a:ea typeface="Poppins"/>
              <a:cs typeface="Poppins"/>
              <a:sym typeface="Poppins"/>
            </a:endParaRPr>
          </a:p>
        </p:txBody>
      </p:sp>
      <p:sp>
        <p:nvSpPr>
          <p:cNvPr id="158" name="Google Shape;158;p37"/>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9" name="Google Shape;159;p37"/>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spTree>
    <p:extLst>
      <p:ext uri="{BB962C8B-B14F-4D97-AF65-F5344CB8AC3E}">
        <p14:creationId xmlns:p14="http://schemas.microsoft.com/office/powerpoint/2010/main" val="1694935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7"/>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NoSQL vs. SQL</a:t>
            </a:r>
            <a:endParaRPr sz="6000" dirty="0">
              <a:solidFill>
                <a:srgbClr val="0F5589"/>
              </a:solidFill>
              <a:latin typeface="Poppins"/>
              <a:ea typeface="Poppins"/>
              <a:cs typeface="Poppins"/>
              <a:sym typeface="Poppins"/>
            </a:endParaRPr>
          </a:p>
        </p:txBody>
      </p:sp>
      <p:sp>
        <p:nvSpPr>
          <p:cNvPr id="157" name="Google Shape;157;p37"/>
          <p:cNvSpPr txBox="1"/>
          <p:nvPr/>
        </p:nvSpPr>
        <p:spPr>
          <a:xfrm>
            <a:off x="597300" y="2517625"/>
            <a:ext cx="8546700" cy="6369900"/>
          </a:xfrm>
          <a:prstGeom prst="rect">
            <a:avLst/>
          </a:prstGeom>
          <a:noFill/>
          <a:ln>
            <a:noFill/>
          </a:ln>
        </p:spPr>
        <p:txBody>
          <a:bodyPr spcFirstLastPara="1" wrap="square" lIns="91425" tIns="45700" rIns="91425" bIns="45700" anchor="t" anchorCtr="0">
            <a:noAutofit/>
          </a:bodyPr>
          <a:lstStyle/>
          <a:p>
            <a:pPr lvl="0" algn="ctr" rtl="0">
              <a:lnSpc>
                <a:spcPct val="150000"/>
              </a:lnSpc>
              <a:spcBef>
                <a:spcPts val="0"/>
              </a:spcBef>
              <a:spcAft>
                <a:spcPts val="0"/>
              </a:spcAft>
            </a:pPr>
            <a:r>
              <a:rPr lang="en-US" sz="2300" dirty="0">
                <a:solidFill>
                  <a:schemeClr val="tx1"/>
                </a:solidFill>
                <a:latin typeface="Poppins"/>
                <a:ea typeface="Poppins"/>
                <a:cs typeface="Poppins"/>
                <a:sym typeface="Poppins"/>
              </a:rPr>
              <a:t>NoSQL</a:t>
            </a:r>
          </a:p>
          <a:p>
            <a:pPr lvl="0" algn="ctr" rtl="0">
              <a:lnSpc>
                <a:spcPct val="150000"/>
              </a:lnSpc>
              <a:spcBef>
                <a:spcPts val="0"/>
              </a:spcBef>
              <a:spcAft>
                <a:spcPts val="0"/>
              </a:spcAft>
            </a:pPr>
            <a:endParaRPr lang="en-US" sz="2300" dirty="0">
              <a:solidFill>
                <a:schemeClr val="tx1"/>
              </a:solidFill>
              <a:latin typeface="Poppins"/>
              <a:ea typeface="Poppins"/>
              <a:cs typeface="Poppins"/>
              <a:sym typeface="Poppins"/>
            </a:endParaRP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Sebuah</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sistem</a:t>
            </a:r>
            <a:r>
              <a:rPr lang="en-US" sz="2300" dirty="0">
                <a:solidFill>
                  <a:schemeClr val="tx1"/>
                </a:solidFill>
                <a:latin typeface="Poppins"/>
                <a:ea typeface="Poppins"/>
                <a:cs typeface="Poppins"/>
                <a:sym typeface="Poppins"/>
              </a:rPr>
              <a:t> database yang </a:t>
            </a:r>
            <a:r>
              <a:rPr lang="en-US" sz="2300" dirty="0" err="1">
                <a:solidFill>
                  <a:schemeClr val="tx1"/>
                </a:solidFill>
                <a:latin typeface="Poppins"/>
                <a:ea typeface="Poppins"/>
                <a:cs typeface="Poppins"/>
                <a:sym typeface="Poppins"/>
              </a:rPr>
              <a:t>tidak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menggunakan</a:t>
            </a:r>
            <a:r>
              <a:rPr lang="en-US" sz="2300" dirty="0">
                <a:solidFill>
                  <a:schemeClr val="tx1"/>
                </a:solidFill>
                <a:latin typeface="Poppins"/>
                <a:ea typeface="Poppins"/>
                <a:cs typeface="Poppins"/>
                <a:sym typeface="Poppins"/>
              </a:rPr>
              <a:t> SQL, dan </a:t>
            </a:r>
            <a:r>
              <a:rPr lang="en-US" sz="2300" dirty="0" err="1">
                <a:solidFill>
                  <a:schemeClr val="tx1"/>
                </a:solidFill>
                <a:latin typeface="Poppins"/>
                <a:ea typeface="Poppins"/>
                <a:cs typeface="Poppins"/>
                <a:sym typeface="Poppins"/>
              </a:rPr>
              <a:t>biasanya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datanya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tidak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berbentuk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tabel</a:t>
            </a:r>
            <a:endParaRPr lang="en-US" sz="2300" dirty="0">
              <a:solidFill>
                <a:schemeClr val="tx1"/>
              </a:solidFill>
              <a:latin typeface="Poppins"/>
              <a:ea typeface="Poppins"/>
              <a:cs typeface="Poppins"/>
              <a:sym typeface="Poppins"/>
            </a:endParaRP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Biasa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digunakan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untuk</a:t>
            </a:r>
            <a:r>
              <a:rPr lang="en-US" sz="2300" dirty="0">
                <a:solidFill>
                  <a:schemeClr val="tx1"/>
                </a:solidFill>
                <a:latin typeface="Poppins"/>
                <a:ea typeface="Poppins"/>
                <a:cs typeface="Poppins"/>
                <a:sym typeface="Poppins"/>
              </a:rPr>
              <a:t> data yang </a:t>
            </a:r>
            <a:r>
              <a:rPr lang="en-US" sz="2300" dirty="0" err="1">
                <a:solidFill>
                  <a:schemeClr val="tx1"/>
                </a:solidFill>
                <a:latin typeface="Poppins"/>
                <a:ea typeface="Poppins"/>
                <a:cs typeface="Poppins"/>
                <a:sym typeface="Poppins"/>
              </a:rPr>
              <a:t>tidak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tersetruktur</a:t>
            </a:r>
            <a:endParaRPr lang="en-US" sz="2300" dirty="0">
              <a:solidFill>
                <a:schemeClr val="tx1"/>
              </a:solidFill>
              <a:latin typeface="Poppins"/>
              <a:ea typeface="Poppins"/>
              <a:cs typeface="Poppins"/>
              <a:sym typeface="Poppins"/>
            </a:endParaRPr>
          </a:p>
          <a:p>
            <a:pPr marL="342900" lvl="0" indent="-342900" algn="just" rtl="0">
              <a:lnSpc>
                <a:spcPct val="150000"/>
              </a:lnSpc>
              <a:spcBef>
                <a:spcPts val="0"/>
              </a:spcBef>
              <a:spcAft>
                <a:spcPts val="0"/>
              </a:spcAft>
              <a:buFont typeface="Arial" panose="020B0604020202020204" pitchFamily="34" charset="0"/>
              <a:buChar char="•"/>
            </a:pPr>
            <a:r>
              <a:rPr lang="en-US" sz="2300" dirty="0">
                <a:solidFill>
                  <a:schemeClr val="tx1"/>
                </a:solidFill>
                <a:latin typeface="Poppins"/>
                <a:ea typeface="Poppins"/>
                <a:cs typeface="Poppins"/>
                <a:sym typeface="Poppins"/>
              </a:rPr>
              <a:t>Horizontally Scalable</a:t>
            </a: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Cocok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untuk</a:t>
            </a:r>
            <a:r>
              <a:rPr lang="en-US" sz="2300" dirty="0">
                <a:solidFill>
                  <a:schemeClr val="tx1"/>
                </a:solidFill>
                <a:latin typeface="Poppins"/>
                <a:ea typeface="Poppins"/>
                <a:cs typeface="Poppins"/>
                <a:sym typeface="Poppins"/>
              </a:rPr>
              <a:t> data yang </a:t>
            </a:r>
            <a:r>
              <a:rPr lang="en-US" sz="2300" dirty="0" err="1">
                <a:solidFill>
                  <a:schemeClr val="tx1"/>
                </a:solidFill>
                <a:latin typeface="Poppins"/>
                <a:ea typeface="Poppins"/>
                <a:cs typeface="Poppins"/>
                <a:sym typeface="Poppins"/>
              </a:rPr>
              <a:t>sifatnya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hierarkial</a:t>
            </a:r>
            <a:endParaRPr lang="en-US" sz="2300" dirty="0">
              <a:solidFill>
                <a:schemeClr val="tx1"/>
              </a:solidFill>
              <a:latin typeface="Poppins"/>
              <a:ea typeface="Poppins"/>
              <a:cs typeface="Poppins"/>
              <a:sym typeface="Poppins"/>
            </a:endParaRP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Memiliki</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skema</a:t>
            </a:r>
            <a:r>
              <a:rPr lang="en-US" sz="2300" dirty="0">
                <a:solidFill>
                  <a:schemeClr val="tx1"/>
                </a:solidFill>
                <a:latin typeface="Poppins"/>
                <a:ea typeface="Poppins"/>
                <a:cs typeface="Poppins"/>
                <a:sym typeface="Poppins"/>
              </a:rPr>
              <a:t> yang </a:t>
            </a:r>
            <a:r>
              <a:rPr lang="en-US" sz="2300" dirty="0" err="1">
                <a:solidFill>
                  <a:schemeClr val="tx1"/>
                </a:solidFill>
                <a:latin typeface="Poppins"/>
                <a:ea typeface="Poppins"/>
                <a:cs typeface="Poppins"/>
                <a:sym typeface="Poppins"/>
              </a:rPr>
              <a:t>dinamis</a:t>
            </a:r>
            <a:endParaRPr lang="en-US" sz="2300" dirty="0">
              <a:solidFill>
                <a:schemeClr val="tx1"/>
              </a:solidFill>
              <a:latin typeface="Poppins"/>
              <a:ea typeface="Poppins"/>
              <a:cs typeface="Poppins"/>
              <a:sym typeface="Poppins"/>
            </a:endParaRP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Tidak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mendukung</a:t>
            </a:r>
            <a:r>
              <a:rPr lang="en-US" sz="2300" dirty="0">
                <a:solidFill>
                  <a:schemeClr val="tx1"/>
                </a:solidFill>
                <a:latin typeface="Poppins"/>
                <a:ea typeface="Poppins"/>
                <a:cs typeface="Poppins"/>
                <a:sym typeface="Poppins"/>
              </a:rPr>
              <a:t> query </a:t>
            </a:r>
            <a:r>
              <a:rPr lang="en-US" sz="2300" dirty="0" err="1">
                <a:solidFill>
                  <a:schemeClr val="tx1"/>
                </a:solidFill>
                <a:latin typeface="Poppins"/>
                <a:ea typeface="Poppins"/>
                <a:cs typeface="Poppins"/>
                <a:sym typeface="Poppins"/>
              </a:rPr>
              <a:t>kompleks</a:t>
            </a:r>
            <a:endParaRPr lang="en-US" sz="2300" dirty="0">
              <a:solidFill>
                <a:schemeClr val="tx1"/>
              </a:solidFill>
              <a:latin typeface="Poppins"/>
              <a:ea typeface="Poppins"/>
              <a:cs typeface="Poppins"/>
              <a:sym typeface="Poppins"/>
            </a:endParaRPr>
          </a:p>
        </p:txBody>
      </p:sp>
      <p:sp>
        <p:nvSpPr>
          <p:cNvPr id="158" name="Google Shape;158;p37"/>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9" name="Google Shape;159;p37"/>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sp>
        <p:nvSpPr>
          <p:cNvPr id="13" name="Google Shape;157;p37">
            <a:extLst>
              <a:ext uri="{FF2B5EF4-FFF2-40B4-BE49-F238E27FC236}">
                <a16:creationId xmlns:a16="http://schemas.microsoft.com/office/drawing/2014/main" id="{D076E02F-46A8-4411-9AD2-7CF2FA73E717}"/>
              </a:ext>
            </a:extLst>
          </p:cNvPr>
          <p:cNvSpPr txBox="1"/>
          <p:nvPr/>
        </p:nvSpPr>
        <p:spPr>
          <a:xfrm>
            <a:off x="9144000" y="2517625"/>
            <a:ext cx="8546700" cy="6369900"/>
          </a:xfrm>
          <a:prstGeom prst="rect">
            <a:avLst/>
          </a:prstGeom>
          <a:noFill/>
          <a:ln>
            <a:noFill/>
          </a:ln>
        </p:spPr>
        <p:txBody>
          <a:bodyPr spcFirstLastPara="1" wrap="square" lIns="91425" tIns="45700" rIns="91425" bIns="45700" anchor="t" anchorCtr="0">
            <a:noAutofit/>
          </a:bodyPr>
          <a:lstStyle/>
          <a:p>
            <a:pPr lvl="0" algn="ctr" rtl="0">
              <a:lnSpc>
                <a:spcPct val="150000"/>
              </a:lnSpc>
              <a:spcBef>
                <a:spcPts val="0"/>
              </a:spcBef>
              <a:spcAft>
                <a:spcPts val="0"/>
              </a:spcAft>
            </a:pPr>
            <a:r>
              <a:rPr lang="en-US" sz="2300" dirty="0">
                <a:solidFill>
                  <a:schemeClr val="tx1"/>
                </a:solidFill>
                <a:latin typeface="Poppins"/>
                <a:ea typeface="Poppins"/>
                <a:cs typeface="Poppins"/>
                <a:sym typeface="Poppins"/>
              </a:rPr>
              <a:t>SQL</a:t>
            </a:r>
          </a:p>
          <a:p>
            <a:pPr lvl="0" algn="ctr" rtl="0">
              <a:lnSpc>
                <a:spcPct val="150000"/>
              </a:lnSpc>
              <a:spcBef>
                <a:spcPts val="0"/>
              </a:spcBef>
              <a:spcAft>
                <a:spcPts val="0"/>
              </a:spcAft>
            </a:pPr>
            <a:endParaRPr lang="en-US" sz="2300" dirty="0">
              <a:solidFill>
                <a:schemeClr val="tx1"/>
              </a:solidFill>
              <a:latin typeface="Poppins"/>
              <a:ea typeface="Poppins"/>
              <a:cs typeface="Poppins"/>
              <a:sym typeface="Poppins"/>
            </a:endParaRP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Sebuah</a:t>
            </a:r>
            <a:r>
              <a:rPr lang="en-US" sz="2300" dirty="0">
                <a:solidFill>
                  <a:schemeClr val="tx1"/>
                </a:solidFill>
                <a:latin typeface="Poppins"/>
                <a:ea typeface="Poppins"/>
                <a:cs typeface="Poppins"/>
                <a:sym typeface="Poppins"/>
              </a:rPr>
              <a:t> RDBMS (Relational Database Management System) yang </a:t>
            </a:r>
            <a:r>
              <a:rPr lang="en-US" sz="2300" dirty="0" err="1">
                <a:solidFill>
                  <a:schemeClr val="tx1"/>
                </a:solidFill>
                <a:latin typeface="Poppins"/>
                <a:ea typeface="Poppins"/>
                <a:cs typeface="Poppins"/>
                <a:sym typeface="Poppins"/>
              </a:rPr>
              <a:t>memuat</a:t>
            </a:r>
            <a:r>
              <a:rPr lang="en-US" sz="2300" dirty="0">
                <a:solidFill>
                  <a:schemeClr val="tx1"/>
                </a:solidFill>
                <a:latin typeface="Poppins"/>
                <a:ea typeface="Poppins"/>
                <a:cs typeface="Poppins"/>
                <a:sym typeface="Poppins"/>
              </a:rPr>
              <a:t> data </a:t>
            </a:r>
            <a:r>
              <a:rPr lang="en-US" sz="2300" dirty="0" err="1">
                <a:solidFill>
                  <a:schemeClr val="tx1"/>
                </a:solidFill>
                <a:latin typeface="Poppins"/>
                <a:ea typeface="Poppins"/>
                <a:cs typeface="Poppins"/>
                <a:sym typeface="Poppins"/>
              </a:rPr>
              <a:t>dalam</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bentuk</a:t>
            </a:r>
            <a:r>
              <a:rPr lang="en-US" sz="2300" dirty="0">
                <a:solidFill>
                  <a:schemeClr val="tx1"/>
                </a:solidFill>
                <a:latin typeface="Poppins"/>
                <a:ea typeface="Poppins"/>
                <a:cs typeface="Poppins"/>
                <a:sym typeface="Poppins"/>
              </a:rPr>
              <a:t> tabular</a:t>
            </a: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Biasa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digunakan</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untuk</a:t>
            </a:r>
            <a:r>
              <a:rPr lang="en-US" sz="2300" dirty="0">
                <a:solidFill>
                  <a:schemeClr val="tx1"/>
                </a:solidFill>
                <a:latin typeface="Poppins"/>
                <a:ea typeface="Poppins"/>
                <a:cs typeface="Poppins"/>
                <a:sym typeface="Poppins"/>
              </a:rPr>
              <a:t> data yang </a:t>
            </a:r>
            <a:r>
              <a:rPr lang="en-US" sz="2300" dirty="0" err="1">
                <a:solidFill>
                  <a:schemeClr val="tx1"/>
                </a:solidFill>
                <a:latin typeface="Poppins"/>
                <a:ea typeface="Poppins"/>
                <a:cs typeface="Poppins"/>
                <a:sym typeface="Poppins"/>
              </a:rPr>
              <a:t>terstruktur</a:t>
            </a:r>
            <a:endParaRPr lang="en-US" sz="2300" dirty="0">
              <a:solidFill>
                <a:schemeClr val="tx1"/>
              </a:solidFill>
              <a:latin typeface="Poppins"/>
              <a:ea typeface="Poppins"/>
              <a:cs typeface="Poppins"/>
              <a:sym typeface="Poppins"/>
            </a:endParaRPr>
          </a:p>
          <a:p>
            <a:pPr marL="342900" lvl="0" indent="-342900" algn="just" rtl="0">
              <a:lnSpc>
                <a:spcPct val="150000"/>
              </a:lnSpc>
              <a:spcBef>
                <a:spcPts val="0"/>
              </a:spcBef>
              <a:spcAft>
                <a:spcPts val="0"/>
              </a:spcAft>
              <a:buFont typeface="Arial" panose="020B0604020202020204" pitchFamily="34" charset="0"/>
              <a:buChar char="•"/>
            </a:pPr>
            <a:r>
              <a:rPr lang="en-US" sz="2300" dirty="0">
                <a:solidFill>
                  <a:schemeClr val="tx1"/>
                </a:solidFill>
                <a:latin typeface="Poppins"/>
                <a:ea typeface="Poppins"/>
                <a:cs typeface="Poppins"/>
                <a:sym typeface="Poppins"/>
              </a:rPr>
              <a:t>Vertically scalable</a:t>
            </a: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Tidak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cocok</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untuk</a:t>
            </a:r>
            <a:r>
              <a:rPr lang="en-US" sz="2300" dirty="0">
                <a:solidFill>
                  <a:schemeClr val="tx1"/>
                </a:solidFill>
                <a:latin typeface="Poppins"/>
                <a:ea typeface="Poppins"/>
                <a:cs typeface="Poppins"/>
                <a:sym typeface="Poppins"/>
              </a:rPr>
              <a:t> data yang </a:t>
            </a:r>
            <a:r>
              <a:rPr lang="en-US" sz="2300" dirty="0" err="1">
                <a:solidFill>
                  <a:schemeClr val="tx1"/>
                </a:solidFill>
                <a:latin typeface="Poppins"/>
                <a:ea typeface="Poppins"/>
                <a:cs typeface="Poppins"/>
                <a:sym typeface="Poppins"/>
              </a:rPr>
              <a:t>sifatnya</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hierarkial</a:t>
            </a:r>
            <a:endParaRPr lang="en-US" sz="2300" dirty="0">
              <a:solidFill>
                <a:schemeClr val="tx1"/>
              </a:solidFill>
              <a:latin typeface="Poppins"/>
              <a:ea typeface="Poppins"/>
              <a:cs typeface="Poppins"/>
              <a:sym typeface="Poppins"/>
            </a:endParaRP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Memiliki</a:t>
            </a:r>
            <a:r>
              <a:rPr lang="en-US" sz="2300" dirty="0">
                <a:solidFill>
                  <a:schemeClr val="tx1"/>
                </a:solidFill>
                <a:latin typeface="Poppins"/>
                <a:ea typeface="Poppins"/>
                <a:cs typeface="Poppins"/>
                <a:sym typeface="Poppins"/>
              </a:rPr>
              <a:t> </a:t>
            </a:r>
            <a:r>
              <a:rPr lang="en-US" sz="2300" dirty="0" err="1">
                <a:solidFill>
                  <a:schemeClr val="tx1"/>
                </a:solidFill>
                <a:latin typeface="Poppins"/>
                <a:ea typeface="Poppins"/>
                <a:cs typeface="Poppins"/>
                <a:sym typeface="Poppins"/>
              </a:rPr>
              <a:t>skema</a:t>
            </a:r>
            <a:r>
              <a:rPr lang="en-US" sz="2300" dirty="0">
                <a:solidFill>
                  <a:schemeClr val="tx1"/>
                </a:solidFill>
                <a:latin typeface="Poppins"/>
                <a:ea typeface="Poppins"/>
                <a:cs typeface="Poppins"/>
                <a:sym typeface="Poppins"/>
              </a:rPr>
              <a:t> yang statis</a:t>
            </a:r>
          </a:p>
          <a:p>
            <a:pPr marL="342900" lvl="0" indent="-342900" algn="just" rtl="0">
              <a:lnSpc>
                <a:spcPct val="150000"/>
              </a:lnSpc>
              <a:spcBef>
                <a:spcPts val="0"/>
              </a:spcBef>
              <a:spcAft>
                <a:spcPts val="0"/>
              </a:spcAft>
              <a:buFont typeface="Arial" panose="020B0604020202020204" pitchFamily="34" charset="0"/>
              <a:buChar char="•"/>
            </a:pPr>
            <a:r>
              <a:rPr lang="en-US" sz="2300" dirty="0" err="1">
                <a:solidFill>
                  <a:schemeClr val="tx1"/>
                </a:solidFill>
                <a:latin typeface="Poppins"/>
                <a:ea typeface="Poppins"/>
                <a:cs typeface="Poppins"/>
                <a:sym typeface="Poppins"/>
              </a:rPr>
              <a:t>Mendukung</a:t>
            </a:r>
            <a:r>
              <a:rPr lang="en-US" sz="2300" dirty="0">
                <a:solidFill>
                  <a:schemeClr val="tx1"/>
                </a:solidFill>
                <a:latin typeface="Poppins"/>
                <a:ea typeface="Poppins"/>
                <a:cs typeface="Poppins"/>
                <a:sym typeface="Poppins"/>
              </a:rPr>
              <a:t> query </a:t>
            </a:r>
            <a:r>
              <a:rPr lang="en-US" sz="2300" dirty="0" err="1">
                <a:solidFill>
                  <a:schemeClr val="tx1"/>
                </a:solidFill>
                <a:latin typeface="Poppins"/>
                <a:ea typeface="Poppins"/>
                <a:cs typeface="Poppins"/>
                <a:sym typeface="Poppins"/>
              </a:rPr>
              <a:t>kompleks</a:t>
            </a:r>
            <a:endParaRPr lang="en-US" sz="2300" dirty="0">
              <a:solidFill>
                <a:schemeClr val="tx1"/>
              </a:solidFill>
              <a:latin typeface="Poppins"/>
              <a:ea typeface="Poppins"/>
              <a:cs typeface="Poppins"/>
              <a:sym typeface="Poppins"/>
            </a:endParaRPr>
          </a:p>
          <a:p>
            <a:pPr marL="342900" lvl="0" indent="-342900" algn="just" rtl="0">
              <a:lnSpc>
                <a:spcPct val="150000"/>
              </a:lnSpc>
              <a:spcBef>
                <a:spcPts val="0"/>
              </a:spcBef>
              <a:spcAft>
                <a:spcPts val="0"/>
              </a:spcAft>
              <a:buFont typeface="Arial" panose="020B0604020202020204" pitchFamily="34" charset="0"/>
              <a:buChar char="•"/>
            </a:pPr>
            <a:endParaRPr lang="id-ID" sz="2300" dirty="0">
              <a:solidFill>
                <a:schemeClr val="tx1"/>
              </a:solidFill>
              <a:latin typeface="Poppins"/>
              <a:ea typeface="Poppins"/>
              <a:cs typeface="Poppins"/>
              <a:sym typeface="Poppins"/>
            </a:endParaRPr>
          </a:p>
        </p:txBody>
      </p:sp>
    </p:spTree>
    <p:extLst>
      <p:ext uri="{BB962C8B-B14F-4D97-AF65-F5344CB8AC3E}">
        <p14:creationId xmlns:p14="http://schemas.microsoft.com/office/powerpoint/2010/main" val="2188610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6"/>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Course Requirements</a:t>
            </a:r>
            <a:endParaRPr sz="6000" dirty="0">
              <a:solidFill>
                <a:srgbClr val="0F5589"/>
              </a:solidFill>
              <a:latin typeface="Poppins"/>
              <a:ea typeface="Poppins"/>
              <a:cs typeface="Poppins"/>
              <a:sym typeface="Poppins"/>
            </a:endParaRPr>
          </a:p>
        </p:txBody>
      </p:sp>
      <p:sp>
        <p:nvSpPr>
          <p:cNvPr id="148" name="Google Shape;148;p36"/>
          <p:cNvSpPr txBox="1"/>
          <p:nvPr/>
        </p:nvSpPr>
        <p:spPr>
          <a:xfrm>
            <a:off x="622700" y="4399799"/>
            <a:ext cx="8521200" cy="4487726"/>
          </a:xfrm>
          <a:prstGeom prst="rect">
            <a:avLst/>
          </a:prstGeom>
          <a:noFill/>
          <a:ln>
            <a:noFill/>
          </a:ln>
        </p:spPr>
        <p:txBody>
          <a:bodyPr spcFirstLastPara="1" wrap="square" lIns="91425" tIns="45700" rIns="91425" bIns="45700" anchor="t" anchorCtr="0">
            <a:noAutofit/>
          </a:bodyPr>
          <a:lstStyle/>
          <a:p>
            <a:pPr marL="457200" lvl="0" indent="-374650" algn="l" rtl="0">
              <a:lnSpc>
                <a:spcPct val="150000"/>
              </a:lnSpc>
              <a:spcBef>
                <a:spcPts val="0"/>
              </a:spcBef>
              <a:spcAft>
                <a:spcPts val="0"/>
              </a:spcAft>
              <a:buClr>
                <a:srgbClr val="0C0C0C"/>
              </a:buClr>
              <a:buSzPts val="2300"/>
              <a:buFont typeface="Poppins"/>
              <a:buChar char="●"/>
            </a:pPr>
            <a:r>
              <a:rPr lang="en-US" sz="2300" dirty="0">
                <a:solidFill>
                  <a:srgbClr val="0C0C0C"/>
                </a:solidFill>
                <a:latin typeface="Poppins"/>
                <a:ea typeface="Poppins"/>
                <a:cs typeface="Poppins"/>
                <a:sym typeface="Poppins"/>
              </a:rPr>
              <a:t>Python</a:t>
            </a:r>
          </a:p>
          <a:p>
            <a:pPr marL="457200" lvl="0" indent="-374650" algn="l" rtl="0">
              <a:lnSpc>
                <a:spcPct val="150000"/>
              </a:lnSpc>
              <a:spcBef>
                <a:spcPts val="0"/>
              </a:spcBef>
              <a:spcAft>
                <a:spcPts val="0"/>
              </a:spcAft>
              <a:buClr>
                <a:srgbClr val="0C0C0C"/>
              </a:buClr>
              <a:buSzPts val="2300"/>
              <a:buFont typeface="Poppins"/>
              <a:buChar char="●"/>
            </a:pPr>
            <a:r>
              <a:rPr lang="en-US" sz="2300" dirty="0" err="1">
                <a:solidFill>
                  <a:srgbClr val="0C0C0C"/>
                </a:solidFill>
                <a:latin typeface="Poppins"/>
                <a:ea typeface="Poppins"/>
                <a:cs typeface="Poppins"/>
                <a:sym typeface="Poppins"/>
              </a:rPr>
              <a:t>Jupyter</a:t>
            </a:r>
            <a:r>
              <a:rPr lang="en-US" sz="2300" dirty="0">
                <a:solidFill>
                  <a:srgbClr val="0C0C0C"/>
                </a:solidFill>
                <a:latin typeface="Poppins"/>
                <a:ea typeface="Poppins"/>
                <a:cs typeface="Poppins"/>
                <a:sym typeface="Poppins"/>
              </a:rPr>
              <a:t> Notebook</a:t>
            </a:r>
          </a:p>
          <a:p>
            <a:pPr marL="457200" lvl="0" indent="-374650" algn="l" rtl="0">
              <a:lnSpc>
                <a:spcPct val="150000"/>
              </a:lnSpc>
              <a:spcBef>
                <a:spcPts val="0"/>
              </a:spcBef>
              <a:spcAft>
                <a:spcPts val="0"/>
              </a:spcAft>
              <a:buClr>
                <a:srgbClr val="0C0C0C"/>
              </a:buClr>
              <a:buSzPts val="2300"/>
              <a:buFont typeface="Poppins"/>
              <a:buChar char="●"/>
            </a:pPr>
            <a:r>
              <a:rPr lang="en-US" sz="2300" dirty="0">
                <a:solidFill>
                  <a:srgbClr val="0C0C0C"/>
                </a:solidFill>
                <a:latin typeface="Poppins"/>
                <a:ea typeface="Poppins"/>
                <a:cs typeface="Poppins"/>
                <a:sym typeface="Poppins"/>
              </a:rPr>
              <a:t>MongoDB</a:t>
            </a:r>
          </a:p>
          <a:p>
            <a:pPr marL="457200" lvl="0" indent="-374650" algn="l" rtl="0">
              <a:lnSpc>
                <a:spcPct val="150000"/>
              </a:lnSpc>
              <a:spcBef>
                <a:spcPts val="0"/>
              </a:spcBef>
              <a:spcAft>
                <a:spcPts val="0"/>
              </a:spcAft>
              <a:buClr>
                <a:srgbClr val="0C0C0C"/>
              </a:buClr>
              <a:buSzPts val="2300"/>
              <a:buFont typeface="Poppins"/>
              <a:buChar char="●"/>
            </a:pPr>
            <a:r>
              <a:rPr lang="en-US" sz="2300" dirty="0">
                <a:solidFill>
                  <a:srgbClr val="0C0C0C"/>
                </a:solidFill>
                <a:latin typeface="Poppins"/>
                <a:ea typeface="Poppins"/>
                <a:cs typeface="Poppins"/>
                <a:sym typeface="Poppins"/>
              </a:rPr>
              <a:t>SQLite</a:t>
            </a:r>
          </a:p>
        </p:txBody>
      </p:sp>
      <p:pic>
        <p:nvPicPr>
          <p:cNvPr id="149" name="Google Shape;149;p36"/>
          <p:cNvPicPr preferRelativeResize="0"/>
          <p:nvPr/>
        </p:nvPicPr>
        <p:blipFill>
          <a:blip r:embed="rId3">
            <a:alphaModFix/>
          </a:blip>
          <a:stretch>
            <a:fillRect/>
          </a:stretch>
        </p:blipFill>
        <p:spPr>
          <a:xfrm>
            <a:off x="10751025" y="2517625"/>
            <a:ext cx="6369900" cy="6369900"/>
          </a:xfrm>
          <a:prstGeom prst="rect">
            <a:avLst/>
          </a:prstGeom>
          <a:noFill/>
          <a:ln>
            <a:noFill/>
          </a:ln>
        </p:spPr>
      </p:pic>
      <p:sp>
        <p:nvSpPr>
          <p:cNvPr id="150" name="Google Shape;150;p36"/>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1" name="Google Shape;151;p36"/>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6"/>
          <p:cNvSpPr txBox="1"/>
          <p:nvPr/>
        </p:nvSpPr>
        <p:spPr>
          <a:xfrm>
            <a:off x="652650" y="990600"/>
            <a:ext cx="16982700" cy="996300"/>
          </a:xfrm>
          <a:prstGeom prst="rect">
            <a:avLst/>
          </a:prstGeom>
          <a:noFill/>
          <a:ln>
            <a:noFill/>
          </a:ln>
        </p:spPr>
        <p:txBody>
          <a:bodyPr spcFirstLastPara="1" wrap="square" lIns="91425" tIns="45700" rIns="91425" bIns="45700" anchor="t" anchorCtr="0">
            <a:noAutofit/>
          </a:bodyPr>
          <a:lstStyle/>
          <a:p>
            <a:pPr marL="0" marR="0" lvl="0" indent="0" algn="ctr" rtl="0">
              <a:lnSpc>
                <a:spcPct val="123333"/>
              </a:lnSpc>
              <a:spcBef>
                <a:spcPts val="0"/>
              </a:spcBef>
              <a:spcAft>
                <a:spcPts val="0"/>
              </a:spcAft>
              <a:buNone/>
            </a:pPr>
            <a:r>
              <a:rPr lang="en-US" sz="6000" b="1" dirty="0">
                <a:solidFill>
                  <a:srgbClr val="0F5589"/>
                </a:solidFill>
                <a:latin typeface="Poppins"/>
                <a:ea typeface="Poppins"/>
                <a:cs typeface="Poppins"/>
                <a:sym typeface="Poppins"/>
              </a:rPr>
              <a:t>Python</a:t>
            </a:r>
            <a:endParaRPr sz="6000" dirty="0">
              <a:solidFill>
                <a:srgbClr val="0F5589"/>
              </a:solidFill>
              <a:latin typeface="Poppins"/>
              <a:ea typeface="Poppins"/>
              <a:cs typeface="Poppins"/>
              <a:sym typeface="Poppins"/>
            </a:endParaRPr>
          </a:p>
        </p:txBody>
      </p:sp>
      <p:sp>
        <p:nvSpPr>
          <p:cNvPr id="148" name="Google Shape;148;p36"/>
          <p:cNvSpPr txBox="1"/>
          <p:nvPr/>
        </p:nvSpPr>
        <p:spPr>
          <a:xfrm>
            <a:off x="622700" y="2517625"/>
            <a:ext cx="8521200" cy="6369900"/>
          </a:xfrm>
          <a:prstGeom prst="rect">
            <a:avLst/>
          </a:prstGeom>
          <a:noFill/>
          <a:ln>
            <a:noFill/>
          </a:ln>
        </p:spPr>
        <p:txBody>
          <a:bodyPr spcFirstLastPara="1" wrap="square" lIns="91425" tIns="45700" rIns="91425" bIns="45700" anchor="t" anchorCtr="0">
            <a:noAutofit/>
          </a:bodyPr>
          <a:lstStyle/>
          <a:p>
            <a:pPr marL="457200" lvl="0" indent="-374650" algn="l" rtl="0">
              <a:lnSpc>
                <a:spcPct val="150000"/>
              </a:lnSpc>
              <a:spcBef>
                <a:spcPts val="0"/>
              </a:spcBef>
              <a:spcAft>
                <a:spcPts val="0"/>
              </a:spcAft>
              <a:buClr>
                <a:srgbClr val="0C0C0C"/>
              </a:buClr>
              <a:buSzPts val="2300"/>
              <a:buFont typeface="Poppins"/>
              <a:buChar char="●"/>
            </a:pPr>
            <a:r>
              <a:rPr lang="en-US" sz="2300" dirty="0">
                <a:solidFill>
                  <a:srgbClr val="0C0C0C"/>
                </a:solidFill>
                <a:latin typeface="Poppins"/>
                <a:ea typeface="Poppins"/>
                <a:cs typeface="Poppins"/>
                <a:sym typeface="Poppins"/>
              </a:rPr>
              <a:t>Salah </a:t>
            </a:r>
            <a:r>
              <a:rPr lang="en-US" sz="2300" dirty="0" err="1">
                <a:solidFill>
                  <a:srgbClr val="0C0C0C"/>
                </a:solidFill>
                <a:latin typeface="Poppins"/>
                <a:ea typeface="Poppins"/>
                <a:cs typeface="Poppins"/>
                <a:sym typeface="Poppins"/>
              </a:rPr>
              <a:t>satu</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bahasa</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pemrograman</a:t>
            </a:r>
            <a:r>
              <a:rPr lang="en-US" sz="2300" dirty="0">
                <a:solidFill>
                  <a:srgbClr val="0C0C0C"/>
                </a:solidFill>
                <a:latin typeface="Poppins"/>
                <a:ea typeface="Poppins"/>
                <a:cs typeface="Poppins"/>
                <a:sym typeface="Poppins"/>
              </a:rPr>
              <a:t> yang paling </a:t>
            </a:r>
            <a:r>
              <a:rPr lang="en-US" sz="2300" dirty="0" err="1">
                <a:solidFill>
                  <a:srgbClr val="0C0C0C"/>
                </a:solidFill>
                <a:latin typeface="Poppins"/>
                <a:ea typeface="Poppins"/>
                <a:cs typeface="Poppins"/>
                <a:sym typeface="Poppins"/>
              </a:rPr>
              <a:t>sering</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dipakai</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dalam</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pengolahan</a:t>
            </a:r>
            <a:r>
              <a:rPr lang="en-US" sz="2300" dirty="0">
                <a:solidFill>
                  <a:srgbClr val="0C0C0C"/>
                </a:solidFill>
                <a:latin typeface="Poppins"/>
                <a:ea typeface="Poppins"/>
                <a:cs typeface="Poppins"/>
                <a:sym typeface="Poppins"/>
              </a:rPr>
              <a:t> data</a:t>
            </a:r>
          </a:p>
          <a:p>
            <a:pPr marL="457200" lvl="0" indent="-374650" algn="l" rtl="0">
              <a:lnSpc>
                <a:spcPct val="150000"/>
              </a:lnSpc>
              <a:spcBef>
                <a:spcPts val="0"/>
              </a:spcBef>
              <a:spcAft>
                <a:spcPts val="0"/>
              </a:spcAft>
              <a:buClr>
                <a:srgbClr val="0C0C0C"/>
              </a:buClr>
              <a:buSzPts val="2300"/>
              <a:buFont typeface="Poppins"/>
              <a:buChar char="●"/>
            </a:pPr>
            <a:r>
              <a:rPr lang="en-US" sz="2300" dirty="0">
                <a:solidFill>
                  <a:srgbClr val="0C0C0C"/>
                </a:solidFill>
                <a:latin typeface="Poppins"/>
                <a:ea typeface="Poppins"/>
                <a:cs typeface="Poppins"/>
                <a:sym typeface="Poppins"/>
              </a:rPr>
              <a:t>Salah </a:t>
            </a:r>
            <a:r>
              <a:rPr lang="en-US" sz="2300" dirty="0" err="1">
                <a:solidFill>
                  <a:srgbClr val="0C0C0C"/>
                </a:solidFill>
                <a:latin typeface="Poppins"/>
                <a:ea typeface="Poppins"/>
                <a:cs typeface="Poppins"/>
                <a:sym typeface="Poppins"/>
              </a:rPr>
              <a:t>satu</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bahasa</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pemrograman</a:t>
            </a:r>
            <a:r>
              <a:rPr lang="en-US" sz="2300" dirty="0">
                <a:solidFill>
                  <a:srgbClr val="0C0C0C"/>
                </a:solidFill>
                <a:latin typeface="Poppins"/>
                <a:ea typeface="Poppins"/>
                <a:cs typeface="Poppins"/>
                <a:sym typeface="Poppins"/>
              </a:rPr>
              <a:t> yang paling </a:t>
            </a:r>
            <a:r>
              <a:rPr lang="en-US" sz="2300" dirty="0" err="1">
                <a:solidFill>
                  <a:srgbClr val="0C0C0C"/>
                </a:solidFill>
                <a:latin typeface="Poppins"/>
                <a:ea typeface="Poppins"/>
                <a:cs typeface="Poppins"/>
                <a:sym typeface="Poppins"/>
              </a:rPr>
              <a:t>komplit</a:t>
            </a:r>
            <a:r>
              <a:rPr lang="en-US" sz="2300" dirty="0">
                <a:solidFill>
                  <a:srgbClr val="0C0C0C"/>
                </a:solidFill>
                <a:latin typeface="Poppins"/>
                <a:ea typeface="Poppins"/>
                <a:cs typeface="Poppins"/>
                <a:sym typeface="Poppins"/>
              </a:rPr>
              <a:t>, bisa </a:t>
            </a:r>
            <a:r>
              <a:rPr lang="en-US" sz="2300" dirty="0" err="1">
                <a:solidFill>
                  <a:srgbClr val="0C0C0C"/>
                </a:solidFill>
                <a:latin typeface="Poppins"/>
                <a:ea typeface="Poppins"/>
                <a:cs typeface="Poppins"/>
                <a:sym typeface="Poppins"/>
              </a:rPr>
              <a:t>diintegrasikan</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dengan</a:t>
            </a:r>
            <a:r>
              <a:rPr lang="en-US" sz="2300" dirty="0">
                <a:solidFill>
                  <a:srgbClr val="0C0C0C"/>
                </a:solidFill>
                <a:latin typeface="Poppins"/>
                <a:ea typeface="Poppins"/>
                <a:cs typeface="Poppins"/>
                <a:sym typeface="Poppins"/>
              </a:rPr>
              <a:t> database, website, GUI, dashboard, dan lain-lain</a:t>
            </a:r>
          </a:p>
          <a:p>
            <a:pPr marL="457200" lvl="0" indent="-374650" algn="l" rtl="0">
              <a:lnSpc>
                <a:spcPct val="150000"/>
              </a:lnSpc>
              <a:spcBef>
                <a:spcPts val="0"/>
              </a:spcBef>
              <a:spcAft>
                <a:spcPts val="0"/>
              </a:spcAft>
              <a:buClr>
                <a:srgbClr val="0C0C0C"/>
              </a:buClr>
              <a:buSzPts val="2300"/>
              <a:buFont typeface="Poppins"/>
              <a:buChar char="●"/>
            </a:pPr>
            <a:r>
              <a:rPr lang="en-US" sz="2300" dirty="0">
                <a:solidFill>
                  <a:srgbClr val="0C0C0C"/>
                </a:solidFill>
                <a:latin typeface="Poppins"/>
                <a:ea typeface="Poppins"/>
                <a:cs typeface="Poppins"/>
                <a:sym typeface="Poppins"/>
              </a:rPr>
              <a:t>Open source, </a:t>
            </a:r>
            <a:r>
              <a:rPr lang="en-US" sz="2300" dirty="0" err="1">
                <a:solidFill>
                  <a:srgbClr val="0C0C0C"/>
                </a:solidFill>
                <a:latin typeface="Poppins"/>
                <a:ea typeface="Poppins"/>
                <a:cs typeface="Poppins"/>
                <a:sym typeface="Poppins"/>
              </a:rPr>
              <a:t>dapat</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didownload</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secara</a:t>
            </a:r>
            <a:r>
              <a:rPr lang="en-US" sz="2300" dirty="0">
                <a:solidFill>
                  <a:srgbClr val="0C0C0C"/>
                </a:solidFill>
                <a:latin typeface="Poppins"/>
                <a:ea typeface="Poppins"/>
                <a:cs typeface="Poppins"/>
                <a:sym typeface="Poppins"/>
              </a:rPr>
              <a:t> gratis</a:t>
            </a:r>
          </a:p>
          <a:p>
            <a:pPr marL="457200" lvl="0" indent="-374650" algn="l" rtl="0">
              <a:lnSpc>
                <a:spcPct val="150000"/>
              </a:lnSpc>
              <a:spcBef>
                <a:spcPts val="0"/>
              </a:spcBef>
              <a:spcAft>
                <a:spcPts val="0"/>
              </a:spcAft>
              <a:buClr>
                <a:srgbClr val="0C0C0C"/>
              </a:buClr>
              <a:buSzPts val="2300"/>
              <a:buFont typeface="Poppins"/>
              <a:buChar char="●"/>
            </a:pPr>
            <a:r>
              <a:rPr lang="en-US" sz="2300" dirty="0" err="1">
                <a:solidFill>
                  <a:srgbClr val="0C0C0C"/>
                </a:solidFill>
                <a:latin typeface="Poppins"/>
                <a:ea typeface="Poppins"/>
                <a:cs typeface="Poppins"/>
                <a:sym typeface="Poppins"/>
              </a:rPr>
              <a:t>Saat</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ini</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penulis</a:t>
            </a:r>
            <a:r>
              <a:rPr lang="en-US" sz="2300" dirty="0">
                <a:solidFill>
                  <a:srgbClr val="0C0C0C"/>
                </a:solidFill>
                <a:latin typeface="Poppins"/>
                <a:ea typeface="Poppins"/>
                <a:cs typeface="Poppins"/>
                <a:sym typeface="Poppins"/>
              </a:rPr>
              <a:t> </a:t>
            </a:r>
            <a:r>
              <a:rPr lang="en-US" sz="2300" dirty="0" err="1">
                <a:solidFill>
                  <a:srgbClr val="0C0C0C"/>
                </a:solidFill>
                <a:latin typeface="Poppins"/>
                <a:ea typeface="Poppins"/>
                <a:cs typeface="Poppins"/>
                <a:sym typeface="Poppins"/>
              </a:rPr>
              <a:t>menggunakan</a:t>
            </a:r>
            <a:r>
              <a:rPr lang="en-US" sz="2300" dirty="0">
                <a:solidFill>
                  <a:srgbClr val="0C0C0C"/>
                </a:solidFill>
                <a:latin typeface="Poppins"/>
                <a:ea typeface="Poppins"/>
                <a:cs typeface="Poppins"/>
                <a:sym typeface="Poppins"/>
              </a:rPr>
              <a:t> Python 3.8</a:t>
            </a:r>
          </a:p>
        </p:txBody>
      </p:sp>
      <p:sp>
        <p:nvSpPr>
          <p:cNvPr id="150" name="Google Shape;150;p36"/>
          <p:cNvSpPr txBox="1"/>
          <p:nvPr/>
        </p:nvSpPr>
        <p:spPr>
          <a:xfrm>
            <a:off x="11788700" y="9542600"/>
            <a:ext cx="6213300" cy="473100"/>
          </a:xfrm>
          <a:prstGeom prst="rect">
            <a:avLst/>
          </a:prstGeom>
          <a:noFill/>
          <a:ln>
            <a:noFill/>
          </a:ln>
        </p:spPr>
        <p:txBody>
          <a:bodyPr spcFirstLastPara="1" wrap="square" lIns="91425" tIns="45700" rIns="91425" bIns="45700" anchor="t" anchorCtr="0">
            <a:noAutofit/>
          </a:bodyPr>
          <a:lstStyle/>
          <a:p>
            <a:pPr marL="0" lvl="0" indent="0" algn="r" rtl="0">
              <a:lnSpc>
                <a:spcPct val="150000"/>
              </a:lnSpc>
              <a:spcBef>
                <a:spcPts val="0"/>
              </a:spcBef>
              <a:spcAft>
                <a:spcPts val="0"/>
              </a:spcAft>
              <a:buNone/>
            </a:pPr>
            <a:r>
              <a:rPr lang="en-US" sz="2000" b="1">
                <a:solidFill>
                  <a:srgbClr val="0F5589"/>
                </a:solidFill>
                <a:latin typeface="Poppins"/>
                <a:ea typeface="Poppins"/>
                <a:cs typeface="Poppins"/>
                <a:sym typeface="Poppins"/>
              </a:rPr>
              <a:t>Technaut Education</a:t>
            </a:r>
            <a:r>
              <a:rPr lang="en-US" sz="2000">
                <a:solidFill>
                  <a:srgbClr val="0F5589"/>
                </a:solidFill>
                <a:latin typeface="Poppins"/>
                <a:ea typeface="Poppins"/>
                <a:cs typeface="Poppins"/>
                <a:sym typeface="Poppins"/>
              </a:rPr>
              <a:t> | www.technaut.id</a:t>
            </a:r>
            <a:endParaRPr sz="2000">
              <a:solidFill>
                <a:srgbClr val="0F5589"/>
              </a:solidFill>
            </a:endParaRPr>
          </a:p>
          <a:p>
            <a:pPr marL="0" marR="0" lvl="0" indent="0" algn="r" rtl="0">
              <a:lnSpc>
                <a:spcPct val="150000"/>
              </a:lnSpc>
              <a:spcBef>
                <a:spcPts val="0"/>
              </a:spcBef>
              <a:spcAft>
                <a:spcPts val="0"/>
              </a:spcAft>
              <a:buNone/>
            </a:pPr>
            <a:endParaRPr sz="2000">
              <a:solidFill>
                <a:srgbClr val="0F5589"/>
              </a:solidFill>
              <a:latin typeface="Poppins"/>
              <a:ea typeface="Poppins"/>
              <a:cs typeface="Poppins"/>
              <a:sym typeface="Poppins"/>
            </a:endParaRPr>
          </a:p>
        </p:txBody>
      </p:sp>
      <p:cxnSp>
        <p:nvCxnSpPr>
          <p:cNvPr id="151" name="Google Shape;151;p36"/>
          <p:cNvCxnSpPr/>
          <p:nvPr/>
        </p:nvCxnSpPr>
        <p:spPr>
          <a:xfrm>
            <a:off x="0" y="9779150"/>
            <a:ext cx="12736800" cy="28200"/>
          </a:xfrm>
          <a:prstGeom prst="straightConnector1">
            <a:avLst/>
          </a:prstGeom>
          <a:noFill/>
          <a:ln w="38100" cap="flat" cmpd="sng">
            <a:solidFill>
              <a:srgbClr val="0F5589"/>
            </a:solidFill>
            <a:prstDash val="solid"/>
            <a:round/>
            <a:headEnd type="none" w="med" len="med"/>
            <a:tailEnd type="none" w="med" len="med"/>
          </a:ln>
        </p:spPr>
      </p:cxnSp>
      <p:pic>
        <p:nvPicPr>
          <p:cNvPr id="7" name="Google Shape;415;p34">
            <a:extLst>
              <a:ext uri="{FF2B5EF4-FFF2-40B4-BE49-F238E27FC236}">
                <a16:creationId xmlns:a16="http://schemas.microsoft.com/office/drawing/2014/main" id="{CBC15745-8C73-454D-8258-60DF5AAC7756}"/>
              </a:ext>
            </a:extLst>
          </p:cNvPr>
          <p:cNvPicPr preferRelativeResize="0"/>
          <p:nvPr/>
        </p:nvPicPr>
        <p:blipFill>
          <a:blip r:embed="rId3">
            <a:alphaModFix/>
          </a:blip>
          <a:stretch>
            <a:fillRect/>
          </a:stretch>
        </p:blipFill>
        <p:spPr>
          <a:xfrm>
            <a:off x="11788700" y="2585416"/>
            <a:ext cx="5373400" cy="6838909"/>
          </a:xfrm>
          <a:prstGeom prst="rect">
            <a:avLst/>
          </a:prstGeom>
          <a:noFill/>
          <a:ln>
            <a:noFill/>
          </a:ln>
        </p:spPr>
      </p:pic>
    </p:spTree>
    <p:extLst>
      <p:ext uri="{BB962C8B-B14F-4D97-AF65-F5344CB8AC3E}">
        <p14:creationId xmlns:p14="http://schemas.microsoft.com/office/powerpoint/2010/main" val="3903023607"/>
      </p:ext>
    </p:extLst>
  </p:cSld>
  <p:clrMapOvr>
    <a:masterClrMapping/>
  </p:clrMapOvr>
</p:sld>
</file>

<file path=ppt/theme/theme1.xml><?xml version="1.0" encoding="utf-8"?>
<a:theme xmlns:a="http://schemas.openxmlformats.org/drawingml/2006/main" name="Office Theme">
  <a:themeElements>
    <a:clrScheme name="Main Theme">
      <a:dk1>
        <a:srgbClr val="000000"/>
      </a:dk1>
      <a:lt1>
        <a:srgbClr val="FFFFFF"/>
      </a:lt1>
      <a:dk2>
        <a:srgbClr val="FFFFFF"/>
      </a:dk2>
      <a:lt2>
        <a:srgbClr val="FFFFFF"/>
      </a:lt2>
      <a:accent1>
        <a:srgbClr val="4177C9"/>
      </a:accent1>
      <a:accent2>
        <a:srgbClr val="4177C9"/>
      </a:accent2>
      <a:accent3>
        <a:srgbClr val="F9FAFD"/>
      </a:accent3>
      <a:accent4>
        <a:srgbClr val="8CADDE"/>
      </a:accent4>
      <a:accent5>
        <a:srgbClr val="B3C8E9"/>
      </a:accent5>
      <a:accent6>
        <a:srgbClr val="2E2E2E"/>
      </a:accent6>
      <a:hlink>
        <a:srgbClr val="2E2E2E"/>
      </a:hlink>
      <a:folHlink>
        <a:srgbClr val="4177C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TotalTime>
  <Words>732</Words>
  <Application>Microsoft Office PowerPoint</Application>
  <PresentationFormat>Custom</PresentationFormat>
  <Paragraphs>101</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vt:lpstr>
      <vt:lpstr>Roboto Black</vt:lpstr>
      <vt:lpstr>Poppins Light</vt:lpstr>
      <vt:lpstr>Roboto Light</vt:lpstr>
      <vt:lpstr>Poppins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Garry Putranto Arimurti</cp:lastModifiedBy>
  <cp:revision>8</cp:revision>
  <dcterms:modified xsi:type="dcterms:W3CDTF">2021-04-02T07:52:59Z</dcterms:modified>
</cp:coreProperties>
</file>